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tags/tag1.xml" ContentType="application/vnd.openxmlformats-officedocument.presentationml.tags+xml"/>
  <Override PartName="/ppt/notesSlides/notesSlide3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838" r:id="rId2"/>
    <p:sldMasterId id="2147483857" r:id="rId3"/>
    <p:sldMasterId id="2147483865" r:id="rId4"/>
    <p:sldMasterId id="2147483869" r:id="rId5"/>
    <p:sldMasterId id="2147483881" r:id="rId6"/>
  </p:sldMasterIdLst>
  <p:notesMasterIdLst>
    <p:notesMasterId r:id="rId44"/>
  </p:notesMasterIdLst>
  <p:sldIdLst>
    <p:sldId id="256" r:id="rId7"/>
    <p:sldId id="395" r:id="rId8"/>
    <p:sldId id="2147469461" r:id="rId9"/>
    <p:sldId id="2147480181" r:id="rId10"/>
    <p:sldId id="2147480188" r:id="rId11"/>
    <p:sldId id="2147469463" r:id="rId12"/>
    <p:sldId id="2147480186" r:id="rId13"/>
    <p:sldId id="2147480187" r:id="rId14"/>
    <p:sldId id="2147469467" r:id="rId15"/>
    <p:sldId id="2147469470" r:id="rId16"/>
    <p:sldId id="2147469468" r:id="rId17"/>
    <p:sldId id="2147480190" r:id="rId18"/>
    <p:sldId id="2147480191" r:id="rId19"/>
    <p:sldId id="2147480192" r:id="rId20"/>
    <p:sldId id="2147480193" r:id="rId21"/>
    <p:sldId id="2147480189" r:id="rId22"/>
    <p:sldId id="2147480196" r:id="rId23"/>
    <p:sldId id="2147480205" r:id="rId24"/>
    <p:sldId id="2147480195" r:id="rId25"/>
    <p:sldId id="2147480200" r:id="rId26"/>
    <p:sldId id="2147480197" r:id="rId27"/>
    <p:sldId id="2147480198" r:id="rId28"/>
    <p:sldId id="2147480199" r:id="rId29"/>
    <p:sldId id="2147480201" r:id="rId30"/>
    <p:sldId id="2147480211" r:id="rId31"/>
    <p:sldId id="2147480202" r:id="rId32"/>
    <p:sldId id="2147480210" r:id="rId33"/>
    <p:sldId id="2147480194" r:id="rId34"/>
    <p:sldId id="2147480206" r:id="rId35"/>
    <p:sldId id="2147480214" r:id="rId36"/>
    <p:sldId id="2147480216" r:id="rId37"/>
    <p:sldId id="2147480208" r:id="rId38"/>
    <p:sldId id="2147480217" r:id="rId39"/>
    <p:sldId id="2147480212" r:id="rId40"/>
    <p:sldId id="2147480215" r:id="rId41"/>
    <p:sldId id="2147480203" r:id="rId42"/>
    <p:sldId id="381" r:id="rId43"/>
  </p:sldIdLst>
  <p:sldSz cx="15998825" cy="8999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3564F1C-82B1-4CCD-9F22-23BD9937559D}" v="27" dt="2023-11-22T07:18:43.184"/>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63" autoAdjust="0"/>
    <p:restoredTop sz="70545" autoAdjust="0"/>
  </p:normalViewPr>
  <p:slideViewPr>
    <p:cSldViewPr snapToGrid="0">
      <p:cViewPr varScale="1">
        <p:scale>
          <a:sx n="86" d="100"/>
          <a:sy n="86" d="100"/>
        </p:scale>
        <p:origin x="3354" y="90"/>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presProps" Target="presProp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microsoft.com/office/2016/11/relationships/changesInfo" Target="changesInfos/changesInfo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tableStyles" Target="tableStyles.xml"/><Relationship Id="rId8" Type="http://schemas.openxmlformats.org/officeDocument/2006/relationships/slide" Target="slides/slide2.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viewProps" Target="viewProps.xml"/><Relationship Id="rId20" Type="http://schemas.openxmlformats.org/officeDocument/2006/relationships/slide" Target="slides/slide14.xml"/><Relationship Id="rId41" Type="http://schemas.openxmlformats.org/officeDocument/2006/relationships/slide" Target="slides/slide35.xml"/><Relationship Id="rId1" Type="http://schemas.openxmlformats.org/officeDocument/2006/relationships/slideMaster" Target="slideMasters/slideMaster1.xml"/><Relationship Id="rId6" Type="http://schemas.openxmlformats.org/officeDocument/2006/relationships/slideMaster" Target="slideMasters/slideMaster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userId="f605f45a-95bc-4d4e-84b7-47abd69f91a2" providerId="ADAL" clId="{C3564F1C-82B1-4CCD-9F22-23BD9937559D}"/>
    <pc:docChg chg="undo custSel delSld modSld">
      <pc:chgData name="Luke" userId="f605f45a-95bc-4d4e-84b7-47abd69f91a2" providerId="ADAL" clId="{C3564F1C-82B1-4CCD-9F22-23BD9937559D}" dt="2023-11-22T07:19:46.827" v="298" actId="1076"/>
      <pc:docMkLst>
        <pc:docMk/>
      </pc:docMkLst>
      <pc:sldChg chg="modSp mod">
        <pc:chgData name="Luke" userId="f605f45a-95bc-4d4e-84b7-47abd69f91a2" providerId="ADAL" clId="{C3564F1C-82B1-4CCD-9F22-23BD9937559D}" dt="2023-11-22T07:19:46.827" v="298" actId="1076"/>
        <pc:sldMkLst>
          <pc:docMk/>
          <pc:sldMk cId="3502716779" sldId="381"/>
        </pc:sldMkLst>
        <pc:picChg chg="mod">
          <ac:chgData name="Luke" userId="f605f45a-95bc-4d4e-84b7-47abd69f91a2" providerId="ADAL" clId="{C3564F1C-82B1-4CCD-9F22-23BD9937559D}" dt="2023-11-22T07:19:46.827" v="298" actId="1076"/>
          <ac:picMkLst>
            <pc:docMk/>
            <pc:sldMk cId="3502716779" sldId="381"/>
            <ac:picMk id="21" creationId="{5ABBCE01-42C8-8905-37CA-9A517EAA58AA}"/>
          </ac:picMkLst>
        </pc:picChg>
      </pc:sldChg>
      <pc:sldChg chg="modSp mod">
        <pc:chgData name="Luke" userId="f605f45a-95bc-4d4e-84b7-47abd69f91a2" providerId="ADAL" clId="{C3564F1C-82B1-4CCD-9F22-23BD9937559D}" dt="2023-11-22T07:03:10.581" v="9" actId="1076"/>
        <pc:sldMkLst>
          <pc:docMk/>
          <pc:sldMk cId="1952278535" sldId="395"/>
        </pc:sldMkLst>
        <pc:spChg chg="mod">
          <ac:chgData name="Luke" userId="f605f45a-95bc-4d4e-84b7-47abd69f91a2" providerId="ADAL" clId="{C3564F1C-82B1-4CCD-9F22-23BD9937559D}" dt="2023-11-22T07:02:52.952" v="2" actId="1076"/>
          <ac:spMkLst>
            <pc:docMk/>
            <pc:sldMk cId="1952278535" sldId="395"/>
            <ac:spMk id="24" creationId="{C5BAAD0B-00C5-A21C-029A-30FB4C597450}"/>
          </ac:spMkLst>
        </pc:spChg>
        <pc:grpChg chg="mod">
          <ac:chgData name="Luke" userId="f605f45a-95bc-4d4e-84b7-47abd69f91a2" providerId="ADAL" clId="{C3564F1C-82B1-4CCD-9F22-23BD9937559D}" dt="2023-11-22T07:02:47.264" v="0" actId="1076"/>
          <ac:grpSpMkLst>
            <pc:docMk/>
            <pc:sldMk cId="1952278535" sldId="395"/>
            <ac:grpSpMk id="3" creationId="{6773A71B-9566-4BD0-DFAB-148CE73E89CF}"/>
          </ac:grpSpMkLst>
        </pc:grpChg>
        <pc:picChg chg="mod">
          <ac:chgData name="Luke" userId="f605f45a-95bc-4d4e-84b7-47abd69f91a2" providerId="ADAL" clId="{C3564F1C-82B1-4CCD-9F22-23BD9937559D}" dt="2023-11-22T07:02:56.825" v="5" actId="1076"/>
          <ac:picMkLst>
            <pc:docMk/>
            <pc:sldMk cId="1952278535" sldId="395"/>
            <ac:picMk id="2" creationId="{899BFC2C-3A6A-B6D4-019B-0310C750AE47}"/>
          </ac:picMkLst>
        </pc:picChg>
        <pc:picChg chg="mod">
          <ac:chgData name="Luke" userId="f605f45a-95bc-4d4e-84b7-47abd69f91a2" providerId="ADAL" clId="{C3564F1C-82B1-4CCD-9F22-23BD9937559D}" dt="2023-11-22T07:03:06.720" v="8" actId="14100"/>
          <ac:picMkLst>
            <pc:docMk/>
            <pc:sldMk cId="1952278535" sldId="395"/>
            <ac:picMk id="7" creationId="{2F175AB3-6697-4366-BB41-9FA8635F9A19}"/>
          </ac:picMkLst>
        </pc:picChg>
        <pc:picChg chg="mod">
          <ac:chgData name="Luke" userId="f605f45a-95bc-4d4e-84b7-47abd69f91a2" providerId="ADAL" clId="{C3564F1C-82B1-4CCD-9F22-23BD9937559D}" dt="2023-11-22T07:02:54.637" v="3" actId="1076"/>
          <ac:picMkLst>
            <pc:docMk/>
            <pc:sldMk cId="1952278535" sldId="395"/>
            <ac:picMk id="15" creationId="{E9427173-2033-01A5-3717-C8950CB47DD7}"/>
          </ac:picMkLst>
        </pc:picChg>
        <pc:picChg chg="mod">
          <ac:chgData name="Luke" userId="f605f45a-95bc-4d4e-84b7-47abd69f91a2" providerId="ADAL" clId="{C3564F1C-82B1-4CCD-9F22-23BD9937559D}" dt="2023-11-22T07:02:50.800" v="1" actId="1076"/>
          <ac:picMkLst>
            <pc:docMk/>
            <pc:sldMk cId="1952278535" sldId="395"/>
            <ac:picMk id="23" creationId="{1ABD9FAC-0F1B-7486-4851-B8CCE5CC7812}"/>
          </ac:picMkLst>
        </pc:picChg>
        <pc:picChg chg="mod">
          <ac:chgData name="Luke" userId="f605f45a-95bc-4d4e-84b7-47abd69f91a2" providerId="ADAL" clId="{C3564F1C-82B1-4CCD-9F22-23BD9937559D}" dt="2023-11-22T07:03:10.581" v="9" actId="1076"/>
          <ac:picMkLst>
            <pc:docMk/>
            <pc:sldMk cId="1952278535" sldId="395"/>
            <ac:picMk id="1028" creationId="{48505BCF-B9BA-E43B-B387-384FA63D9FF8}"/>
          </ac:picMkLst>
        </pc:picChg>
      </pc:sldChg>
      <pc:sldChg chg="modSp mod">
        <pc:chgData name="Luke" userId="f605f45a-95bc-4d4e-84b7-47abd69f91a2" providerId="ADAL" clId="{C3564F1C-82B1-4CCD-9F22-23BD9937559D}" dt="2023-11-22T07:03:22.766" v="11" actId="14100"/>
        <pc:sldMkLst>
          <pc:docMk/>
          <pc:sldMk cId="1607202633" sldId="2147469461"/>
        </pc:sldMkLst>
        <pc:picChg chg="mod">
          <ac:chgData name="Luke" userId="f605f45a-95bc-4d4e-84b7-47abd69f91a2" providerId="ADAL" clId="{C3564F1C-82B1-4CCD-9F22-23BD9937559D}" dt="2023-11-22T07:03:22.766" v="11" actId="14100"/>
          <ac:picMkLst>
            <pc:docMk/>
            <pc:sldMk cId="1607202633" sldId="2147469461"/>
            <ac:picMk id="7" creationId="{2F175AB3-6697-4366-BB41-9FA8635F9A19}"/>
          </ac:picMkLst>
        </pc:picChg>
      </pc:sldChg>
      <pc:sldChg chg="modSp mod">
        <pc:chgData name="Luke" userId="f605f45a-95bc-4d4e-84b7-47abd69f91a2" providerId="ADAL" clId="{C3564F1C-82B1-4CCD-9F22-23BD9937559D}" dt="2023-11-22T07:04:00.601" v="18" actId="14100"/>
        <pc:sldMkLst>
          <pc:docMk/>
          <pc:sldMk cId="3970749553" sldId="2147469463"/>
        </pc:sldMkLst>
        <pc:spChg chg="mod">
          <ac:chgData name="Luke" userId="f605f45a-95bc-4d4e-84b7-47abd69f91a2" providerId="ADAL" clId="{C3564F1C-82B1-4CCD-9F22-23BD9937559D}" dt="2023-11-22T07:04:00.601" v="18" actId="14100"/>
          <ac:spMkLst>
            <pc:docMk/>
            <pc:sldMk cId="3970749553" sldId="2147469463"/>
            <ac:spMk id="29" creationId="{C2EB7374-F1B6-6E79-E81A-401EF9E107B2}"/>
          </ac:spMkLst>
        </pc:spChg>
        <pc:grpChg chg="mod">
          <ac:chgData name="Luke" userId="f605f45a-95bc-4d4e-84b7-47abd69f91a2" providerId="ADAL" clId="{C3564F1C-82B1-4CCD-9F22-23BD9937559D}" dt="2023-11-22T07:03:49.054" v="14" actId="1076"/>
          <ac:grpSpMkLst>
            <pc:docMk/>
            <pc:sldMk cId="3970749553" sldId="2147469463"/>
            <ac:grpSpMk id="4" creationId="{C3B6F5A9-F7E1-7ED0-E619-B872340C4D9F}"/>
          </ac:grpSpMkLst>
        </pc:grpChg>
        <pc:picChg chg="mod">
          <ac:chgData name="Luke" userId="f605f45a-95bc-4d4e-84b7-47abd69f91a2" providerId="ADAL" clId="{C3564F1C-82B1-4CCD-9F22-23BD9937559D}" dt="2023-11-22T07:03:41.522" v="13" actId="14100"/>
          <ac:picMkLst>
            <pc:docMk/>
            <pc:sldMk cId="3970749553" sldId="2147469463"/>
            <ac:picMk id="3" creationId="{14891454-EEC5-D31F-A3DB-7B1E037CF1D0}"/>
          </ac:picMkLst>
        </pc:picChg>
      </pc:sldChg>
      <pc:sldChg chg="modSp mod">
        <pc:chgData name="Luke" userId="f605f45a-95bc-4d4e-84b7-47abd69f91a2" providerId="ADAL" clId="{C3564F1C-82B1-4CCD-9F22-23BD9937559D}" dt="2023-11-22T07:06:09.113" v="44" actId="1076"/>
        <pc:sldMkLst>
          <pc:docMk/>
          <pc:sldMk cId="137101046" sldId="2147469467"/>
        </pc:sldMkLst>
        <pc:spChg chg="mod">
          <ac:chgData name="Luke" userId="f605f45a-95bc-4d4e-84b7-47abd69f91a2" providerId="ADAL" clId="{C3564F1C-82B1-4CCD-9F22-23BD9937559D}" dt="2023-11-22T07:05:58.956" v="43" actId="14100"/>
          <ac:spMkLst>
            <pc:docMk/>
            <pc:sldMk cId="137101046" sldId="2147469467"/>
            <ac:spMk id="29" creationId="{C2EB7374-F1B6-6E79-E81A-401EF9E107B2}"/>
          </ac:spMkLst>
        </pc:spChg>
        <pc:grpChg chg="mod">
          <ac:chgData name="Luke" userId="f605f45a-95bc-4d4e-84b7-47abd69f91a2" providerId="ADAL" clId="{C3564F1C-82B1-4CCD-9F22-23BD9937559D}" dt="2023-11-22T07:05:30.924" v="37" actId="1076"/>
          <ac:grpSpMkLst>
            <pc:docMk/>
            <pc:sldMk cId="137101046" sldId="2147469467"/>
            <ac:grpSpMk id="4" creationId="{C3B6F5A9-F7E1-7ED0-E619-B872340C4D9F}"/>
          </ac:grpSpMkLst>
        </pc:grpChg>
        <pc:picChg chg="mod">
          <ac:chgData name="Luke" userId="f605f45a-95bc-4d4e-84b7-47abd69f91a2" providerId="ADAL" clId="{C3564F1C-82B1-4CCD-9F22-23BD9937559D}" dt="2023-11-22T07:06:09.113" v="44" actId="1076"/>
          <ac:picMkLst>
            <pc:docMk/>
            <pc:sldMk cId="137101046" sldId="2147469467"/>
            <ac:picMk id="2" creationId="{217283D1-2F08-3F21-64F4-D9D7DB66AF00}"/>
          </ac:picMkLst>
        </pc:picChg>
        <pc:picChg chg="mod">
          <ac:chgData name="Luke" userId="f605f45a-95bc-4d4e-84b7-47abd69f91a2" providerId="ADAL" clId="{C3564F1C-82B1-4CCD-9F22-23BD9937559D}" dt="2023-11-22T07:05:50.693" v="41" actId="1076"/>
          <ac:picMkLst>
            <pc:docMk/>
            <pc:sldMk cId="137101046" sldId="2147469467"/>
            <ac:picMk id="3" creationId="{14891454-EEC5-D31F-A3DB-7B1E037CF1D0}"/>
          </ac:picMkLst>
        </pc:picChg>
      </pc:sldChg>
      <pc:sldChg chg="modSp mod">
        <pc:chgData name="Luke" userId="f605f45a-95bc-4d4e-84b7-47abd69f91a2" providerId="ADAL" clId="{C3564F1C-82B1-4CCD-9F22-23BD9937559D}" dt="2023-11-22T07:07:10.501" v="58" actId="1076"/>
        <pc:sldMkLst>
          <pc:docMk/>
          <pc:sldMk cId="1140959058" sldId="2147469468"/>
        </pc:sldMkLst>
        <pc:spChg chg="mod">
          <ac:chgData name="Luke" userId="f605f45a-95bc-4d4e-84b7-47abd69f91a2" providerId="ADAL" clId="{C3564F1C-82B1-4CCD-9F22-23BD9937559D}" dt="2023-11-22T07:06:59.370" v="56" actId="14100"/>
          <ac:spMkLst>
            <pc:docMk/>
            <pc:sldMk cId="1140959058" sldId="2147469468"/>
            <ac:spMk id="29" creationId="{C2EB7374-F1B6-6E79-E81A-401EF9E107B2}"/>
          </ac:spMkLst>
        </pc:spChg>
        <pc:grpChg chg="mod">
          <ac:chgData name="Luke" userId="f605f45a-95bc-4d4e-84b7-47abd69f91a2" providerId="ADAL" clId="{C3564F1C-82B1-4CCD-9F22-23BD9937559D}" dt="2023-11-22T07:07:10.501" v="58" actId="1076"/>
          <ac:grpSpMkLst>
            <pc:docMk/>
            <pc:sldMk cId="1140959058" sldId="2147469468"/>
            <ac:grpSpMk id="4" creationId="{C3B6F5A9-F7E1-7ED0-E619-B872340C4D9F}"/>
          </ac:grpSpMkLst>
        </pc:grpChg>
        <pc:picChg chg="mod">
          <ac:chgData name="Luke" userId="f605f45a-95bc-4d4e-84b7-47abd69f91a2" providerId="ADAL" clId="{C3564F1C-82B1-4CCD-9F22-23BD9937559D}" dt="2023-11-22T07:07:04.406" v="57" actId="14100"/>
          <ac:picMkLst>
            <pc:docMk/>
            <pc:sldMk cId="1140959058" sldId="2147469468"/>
            <ac:picMk id="3" creationId="{14891454-EEC5-D31F-A3DB-7B1E037CF1D0}"/>
          </ac:picMkLst>
        </pc:picChg>
      </pc:sldChg>
      <pc:sldChg chg="modSp mod">
        <pc:chgData name="Luke" userId="f605f45a-95bc-4d4e-84b7-47abd69f91a2" providerId="ADAL" clId="{C3564F1C-82B1-4CCD-9F22-23BD9937559D}" dt="2023-11-22T07:06:23.375" v="48" actId="1076"/>
        <pc:sldMkLst>
          <pc:docMk/>
          <pc:sldMk cId="1664375146" sldId="2147469470"/>
        </pc:sldMkLst>
        <pc:picChg chg="mod">
          <ac:chgData name="Luke" userId="f605f45a-95bc-4d4e-84b7-47abd69f91a2" providerId="ADAL" clId="{C3564F1C-82B1-4CCD-9F22-23BD9937559D}" dt="2023-11-22T07:06:23.375" v="48" actId="1076"/>
          <ac:picMkLst>
            <pc:docMk/>
            <pc:sldMk cId="1664375146" sldId="2147469470"/>
            <ac:picMk id="2" creationId="{98269E94-B130-9310-50FE-D72A2B965A4A}"/>
          </ac:picMkLst>
        </pc:picChg>
      </pc:sldChg>
      <pc:sldChg chg="modSp mod">
        <pc:chgData name="Luke" userId="f605f45a-95bc-4d4e-84b7-47abd69f91a2" providerId="ADAL" clId="{C3564F1C-82B1-4CCD-9F22-23BD9937559D}" dt="2023-11-22T07:04:57.261" v="29" actId="1076"/>
        <pc:sldMkLst>
          <pc:docMk/>
          <pc:sldMk cId="805983466" sldId="2147480186"/>
        </pc:sldMkLst>
        <pc:spChg chg="mod">
          <ac:chgData name="Luke" userId="f605f45a-95bc-4d4e-84b7-47abd69f91a2" providerId="ADAL" clId="{C3564F1C-82B1-4CCD-9F22-23BD9937559D}" dt="2023-11-22T07:04:39.399" v="28" actId="14100"/>
          <ac:spMkLst>
            <pc:docMk/>
            <pc:sldMk cId="805983466" sldId="2147480186"/>
            <ac:spMk id="29" creationId="{C2EB7374-F1B6-6E79-E81A-401EF9E107B2}"/>
          </ac:spMkLst>
        </pc:spChg>
        <pc:grpChg chg="mod">
          <ac:chgData name="Luke" userId="f605f45a-95bc-4d4e-84b7-47abd69f91a2" providerId="ADAL" clId="{C3564F1C-82B1-4CCD-9F22-23BD9937559D}" dt="2023-11-22T07:04:57.261" v="29" actId="1076"/>
          <ac:grpSpMkLst>
            <pc:docMk/>
            <pc:sldMk cId="805983466" sldId="2147480186"/>
            <ac:grpSpMk id="4" creationId="{C3B6F5A9-F7E1-7ED0-E619-B872340C4D9F}"/>
          </ac:grpSpMkLst>
        </pc:grpChg>
        <pc:picChg chg="mod">
          <ac:chgData name="Luke" userId="f605f45a-95bc-4d4e-84b7-47abd69f91a2" providerId="ADAL" clId="{C3564F1C-82B1-4CCD-9F22-23BD9937559D}" dt="2023-11-22T07:04:20.645" v="22" actId="14100"/>
          <ac:picMkLst>
            <pc:docMk/>
            <pc:sldMk cId="805983466" sldId="2147480186"/>
            <ac:picMk id="3" creationId="{14891454-EEC5-D31F-A3DB-7B1E037CF1D0}"/>
          </ac:picMkLst>
        </pc:picChg>
      </pc:sldChg>
      <pc:sldChg chg="modSp mod">
        <pc:chgData name="Luke" userId="f605f45a-95bc-4d4e-84b7-47abd69f91a2" providerId="ADAL" clId="{C3564F1C-82B1-4CCD-9F22-23BD9937559D}" dt="2023-11-22T07:05:24.585" v="36" actId="14100"/>
        <pc:sldMkLst>
          <pc:docMk/>
          <pc:sldMk cId="1502439008" sldId="2147480187"/>
        </pc:sldMkLst>
        <pc:spChg chg="mod">
          <ac:chgData name="Luke" userId="f605f45a-95bc-4d4e-84b7-47abd69f91a2" providerId="ADAL" clId="{C3564F1C-82B1-4CCD-9F22-23BD9937559D}" dt="2023-11-22T07:05:21.277" v="35" actId="14100"/>
          <ac:spMkLst>
            <pc:docMk/>
            <pc:sldMk cId="1502439008" sldId="2147480187"/>
            <ac:spMk id="29" creationId="{C2EB7374-F1B6-6E79-E81A-401EF9E107B2}"/>
          </ac:spMkLst>
        </pc:spChg>
        <pc:grpChg chg="mod">
          <ac:chgData name="Luke" userId="f605f45a-95bc-4d4e-84b7-47abd69f91a2" providerId="ADAL" clId="{C3564F1C-82B1-4CCD-9F22-23BD9937559D}" dt="2023-11-22T07:05:02.076" v="30" actId="1076"/>
          <ac:grpSpMkLst>
            <pc:docMk/>
            <pc:sldMk cId="1502439008" sldId="2147480187"/>
            <ac:grpSpMk id="4" creationId="{C3B6F5A9-F7E1-7ED0-E619-B872340C4D9F}"/>
          </ac:grpSpMkLst>
        </pc:grpChg>
        <pc:picChg chg="mod">
          <ac:chgData name="Luke" userId="f605f45a-95bc-4d4e-84b7-47abd69f91a2" providerId="ADAL" clId="{C3564F1C-82B1-4CCD-9F22-23BD9937559D}" dt="2023-11-22T07:05:24.585" v="36" actId="14100"/>
          <ac:picMkLst>
            <pc:docMk/>
            <pc:sldMk cId="1502439008" sldId="2147480187"/>
            <ac:picMk id="3" creationId="{14891454-EEC5-D31F-A3DB-7B1E037CF1D0}"/>
          </ac:picMkLst>
        </pc:picChg>
      </pc:sldChg>
      <pc:sldChg chg="modSp mod">
        <pc:chgData name="Luke" userId="f605f45a-95bc-4d4e-84b7-47abd69f91a2" providerId="ADAL" clId="{C3564F1C-82B1-4CCD-9F22-23BD9937559D}" dt="2023-11-22T07:10:12.843" v="136" actId="14100"/>
        <pc:sldMkLst>
          <pc:docMk/>
          <pc:sldMk cId="110433001" sldId="2147480189"/>
        </pc:sldMkLst>
        <pc:spChg chg="mod">
          <ac:chgData name="Luke" userId="f605f45a-95bc-4d4e-84b7-47abd69f91a2" providerId="ADAL" clId="{C3564F1C-82B1-4CCD-9F22-23BD9937559D}" dt="2023-11-22T07:10:12.843" v="136" actId="14100"/>
          <ac:spMkLst>
            <pc:docMk/>
            <pc:sldMk cId="110433001" sldId="2147480189"/>
            <ac:spMk id="29" creationId="{C2EB7374-F1B6-6E79-E81A-401EF9E107B2}"/>
          </ac:spMkLst>
        </pc:spChg>
        <pc:grpChg chg="mod">
          <ac:chgData name="Luke" userId="f605f45a-95bc-4d4e-84b7-47abd69f91a2" providerId="ADAL" clId="{C3564F1C-82B1-4CCD-9F22-23BD9937559D}" dt="2023-11-22T07:09:56.012" v="130" actId="1076"/>
          <ac:grpSpMkLst>
            <pc:docMk/>
            <pc:sldMk cId="110433001" sldId="2147480189"/>
            <ac:grpSpMk id="4" creationId="{C3B6F5A9-F7E1-7ED0-E619-B872340C4D9F}"/>
          </ac:grpSpMkLst>
        </pc:grpChg>
        <pc:picChg chg="mod">
          <ac:chgData name="Luke" userId="f605f45a-95bc-4d4e-84b7-47abd69f91a2" providerId="ADAL" clId="{C3564F1C-82B1-4CCD-9F22-23BD9937559D}" dt="2023-11-22T07:10:03.359" v="133" actId="14100"/>
          <ac:picMkLst>
            <pc:docMk/>
            <pc:sldMk cId="110433001" sldId="2147480189"/>
            <ac:picMk id="3" creationId="{14891454-EEC5-D31F-A3DB-7B1E037CF1D0}"/>
          </ac:picMkLst>
        </pc:picChg>
      </pc:sldChg>
      <pc:sldChg chg="modSp mod modAnim">
        <pc:chgData name="Luke" userId="f605f45a-95bc-4d4e-84b7-47abd69f91a2" providerId="ADAL" clId="{C3564F1C-82B1-4CCD-9F22-23BD9937559D}" dt="2023-11-22T07:07:54.825" v="74"/>
        <pc:sldMkLst>
          <pc:docMk/>
          <pc:sldMk cId="1241122229" sldId="2147480190"/>
        </pc:sldMkLst>
        <pc:spChg chg="mod">
          <ac:chgData name="Luke" userId="f605f45a-95bc-4d4e-84b7-47abd69f91a2" providerId="ADAL" clId="{C3564F1C-82B1-4CCD-9F22-23BD9937559D}" dt="2023-11-22T07:07:38.701" v="66" actId="14100"/>
          <ac:spMkLst>
            <pc:docMk/>
            <pc:sldMk cId="1241122229" sldId="2147480190"/>
            <ac:spMk id="29" creationId="{C2EB7374-F1B6-6E79-E81A-401EF9E107B2}"/>
          </ac:spMkLst>
        </pc:spChg>
        <pc:grpChg chg="mod">
          <ac:chgData name="Luke" userId="f605f45a-95bc-4d4e-84b7-47abd69f91a2" providerId="ADAL" clId="{C3564F1C-82B1-4CCD-9F22-23BD9937559D}" dt="2023-11-22T07:07:43.322" v="67" actId="1035"/>
          <ac:grpSpMkLst>
            <pc:docMk/>
            <pc:sldMk cId="1241122229" sldId="2147480190"/>
            <ac:grpSpMk id="4" creationId="{C3B6F5A9-F7E1-7ED0-E619-B872340C4D9F}"/>
          </ac:grpSpMkLst>
        </pc:grpChg>
        <pc:picChg chg="mod">
          <ac:chgData name="Luke" userId="f605f45a-95bc-4d4e-84b7-47abd69f91a2" providerId="ADAL" clId="{C3564F1C-82B1-4CCD-9F22-23BD9937559D}" dt="2023-11-22T07:07:25.360" v="62" actId="14100"/>
          <ac:picMkLst>
            <pc:docMk/>
            <pc:sldMk cId="1241122229" sldId="2147480190"/>
            <ac:picMk id="3" creationId="{14891454-EEC5-D31F-A3DB-7B1E037CF1D0}"/>
          </ac:picMkLst>
        </pc:picChg>
      </pc:sldChg>
      <pc:sldChg chg="modSp mod">
        <pc:chgData name="Luke" userId="f605f45a-95bc-4d4e-84b7-47abd69f91a2" providerId="ADAL" clId="{C3564F1C-82B1-4CCD-9F22-23BD9937559D}" dt="2023-11-22T07:08:38.273" v="109" actId="1076"/>
        <pc:sldMkLst>
          <pc:docMk/>
          <pc:sldMk cId="4059331963" sldId="2147480191"/>
        </pc:sldMkLst>
        <pc:spChg chg="mod">
          <ac:chgData name="Luke" userId="f605f45a-95bc-4d4e-84b7-47abd69f91a2" providerId="ADAL" clId="{C3564F1C-82B1-4CCD-9F22-23BD9937559D}" dt="2023-11-22T07:08:33.316" v="107" actId="1076"/>
          <ac:spMkLst>
            <pc:docMk/>
            <pc:sldMk cId="4059331963" sldId="2147480191"/>
            <ac:spMk id="29" creationId="{C2EB7374-F1B6-6E79-E81A-401EF9E107B2}"/>
          </ac:spMkLst>
        </pc:spChg>
        <pc:spChg chg="mod">
          <ac:chgData name="Luke" userId="f605f45a-95bc-4d4e-84b7-47abd69f91a2" providerId="ADAL" clId="{C3564F1C-82B1-4CCD-9F22-23BD9937559D}" dt="2023-11-22T07:08:38.273" v="109" actId="1076"/>
          <ac:spMkLst>
            <pc:docMk/>
            <pc:sldMk cId="4059331963" sldId="2147480191"/>
            <ac:spMk id="85" creationId="{85A88ABB-D883-A71B-7AB3-2A5C45643A6B}"/>
          </ac:spMkLst>
        </pc:spChg>
        <pc:grpChg chg="mod">
          <ac:chgData name="Luke" userId="f605f45a-95bc-4d4e-84b7-47abd69f91a2" providerId="ADAL" clId="{C3564F1C-82B1-4CCD-9F22-23BD9937559D}" dt="2023-11-22T07:08:09.647" v="100" actId="1035"/>
          <ac:grpSpMkLst>
            <pc:docMk/>
            <pc:sldMk cId="4059331963" sldId="2147480191"/>
            <ac:grpSpMk id="4" creationId="{C3B6F5A9-F7E1-7ED0-E619-B872340C4D9F}"/>
          </ac:grpSpMkLst>
        </pc:grpChg>
        <pc:picChg chg="mod">
          <ac:chgData name="Luke" userId="f605f45a-95bc-4d4e-84b7-47abd69f91a2" providerId="ADAL" clId="{C3564F1C-82B1-4CCD-9F22-23BD9937559D}" dt="2023-11-22T07:08:19.095" v="103" actId="14100"/>
          <ac:picMkLst>
            <pc:docMk/>
            <pc:sldMk cId="4059331963" sldId="2147480191"/>
            <ac:picMk id="3" creationId="{14891454-EEC5-D31F-A3DB-7B1E037CF1D0}"/>
          </ac:picMkLst>
        </pc:picChg>
      </pc:sldChg>
      <pc:sldChg chg="delSp modSp mod">
        <pc:chgData name="Luke" userId="f605f45a-95bc-4d4e-84b7-47abd69f91a2" providerId="ADAL" clId="{C3564F1C-82B1-4CCD-9F22-23BD9937559D}" dt="2023-11-22T07:09:34.627" v="127" actId="1076"/>
        <pc:sldMkLst>
          <pc:docMk/>
          <pc:sldMk cId="3834302553" sldId="2147480192"/>
        </pc:sldMkLst>
        <pc:spChg chg="mod">
          <ac:chgData name="Luke" userId="f605f45a-95bc-4d4e-84b7-47abd69f91a2" providerId="ADAL" clId="{C3564F1C-82B1-4CCD-9F22-23BD9937559D}" dt="2023-11-22T07:09:34.627" v="127" actId="1076"/>
          <ac:spMkLst>
            <pc:docMk/>
            <pc:sldMk cId="3834302553" sldId="2147480192"/>
            <ac:spMk id="10" creationId="{01780608-47CC-3597-DD75-772359F5C38D}"/>
          </ac:spMkLst>
        </pc:spChg>
        <pc:spChg chg="mod">
          <ac:chgData name="Luke" userId="f605f45a-95bc-4d4e-84b7-47abd69f91a2" providerId="ADAL" clId="{C3564F1C-82B1-4CCD-9F22-23BD9937559D}" dt="2023-11-22T07:09:08.437" v="117" actId="14100"/>
          <ac:spMkLst>
            <pc:docMk/>
            <pc:sldMk cId="3834302553" sldId="2147480192"/>
            <ac:spMk id="29" creationId="{C2EB7374-F1B6-6E79-E81A-401EF9E107B2}"/>
          </ac:spMkLst>
        </pc:spChg>
        <pc:spChg chg="del topLvl">
          <ac:chgData name="Luke" userId="f605f45a-95bc-4d4e-84b7-47abd69f91a2" providerId="ADAL" clId="{C3564F1C-82B1-4CCD-9F22-23BD9937559D}" dt="2023-11-22T07:09:28.642" v="125" actId="478"/>
          <ac:spMkLst>
            <pc:docMk/>
            <pc:sldMk cId="3834302553" sldId="2147480192"/>
            <ac:spMk id="56" creationId="{9AF8DCFD-9B39-9312-F1B5-D170FC294924}"/>
          </ac:spMkLst>
        </pc:spChg>
        <pc:spChg chg="del mod topLvl">
          <ac:chgData name="Luke" userId="f605f45a-95bc-4d4e-84b7-47abd69f91a2" providerId="ADAL" clId="{C3564F1C-82B1-4CCD-9F22-23BD9937559D}" dt="2023-11-22T07:09:27.999" v="124" actId="478"/>
          <ac:spMkLst>
            <pc:docMk/>
            <pc:sldMk cId="3834302553" sldId="2147480192"/>
            <ac:spMk id="57" creationId="{D8755AC9-0E5D-F1C7-C90C-E2BDF09ABBF0}"/>
          </ac:spMkLst>
        </pc:spChg>
        <pc:grpChg chg="del mod">
          <ac:chgData name="Luke" userId="f605f45a-95bc-4d4e-84b7-47abd69f91a2" providerId="ADAL" clId="{C3564F1C-82B1-4CCD-9F22-23BD9937559D}" dt="2023-11-22T07:09:27.999" v="124" actId="478"/>
          <ac:grpSpMkLst>
            <pc:docMk/>
            <pc:sldMk cId="3834302553" sldId="2147480192"/>
            <ac:grpSpMk id="4" creationId="{C3B6F5A9-F7E1-7ED0-E619-B872340C4D9F}"/>
          </ac:grpSpMkLst>
        </pc:grpChg>
        <pc:picChg chg="mod">
          <ac:chgData name="Luke" userId="f605f45a-95bc-4d4e-84b7-47abd69f91a2" providerId="ADAL" clId="{C3564F1C-82B1-4CCD-9F22-23BD9937559D}" dt="2023-11-22T07:08:56.029" v="113" actId="14100"/>
          <ac:picMkLst>
            <pc:docMk/>
            <pc:sldMk cId="3834302553" sldId="2147480192"/>
            <ac:picMk id="3" creationId="{14891454-EEC5-D31F-A3DB-7B1E037CF1D0}"/>
          </ac:picMkLst>
        </pc:picChg>
        <pc:picChg chg="mod">
          <ac:chgData name="Luke" userId="f605f45a-95bc-4d4e-84b7-47abd69f91a2" providerId="ADAL" clId="{C3564F1C-82B1-4CCD-9F22-23BD9937559D}" dt="2023-11-22T07:09:31.322" v="126" actId="1076"/>
          <ac:picMkLst>
            <pc:docMk/>
            <pc:sldMk cId="3834302553" sldId="2147480192"/>
            <ac:picMk id="11" creationId="{0E6E3534-3063-D2BD-9183-4B09D34496B8}"/>
          </ac:picMkLst>
        </pc:picChg>
      </pc:sldChg>
      <pc:sldChg chg="modSp mod">
        <pc:chgData name="Luke" userId="f605f45a-95bc-4d4e-84b7-47abd69f91a2" providerId="ADAL" clId="{C3564F1C-82B1-4CCD-9F22-23BD9937559D}" dt="2023-11-22T07:09:45.146" v="129" actId="14100"/>
        <pc:sldMkLst>
          <pc:docMk/>
          <pc:sldMk cId="4143771911" sldId="2147480193"/>
        </pc:sldMkLst>
        <pc:picChg chg="mod">
          <ac:chgData name="Luke" userId="f605f45a-95bc-4d4e-84b7-47abd69f91a2" providerId="ADAL" clId="{C3564F1C-82B1-4CCD-9F22-23BD9937559D}" dt="2023-11-22T07:09:45.146" v="129" actId="14100"/>
          <ac:picMkLst>
            <pc:docMk/>
            <pc:sldMk cId="4143771911" sldId="2147480193"/>
            <ac:picMk id="2" creationId="{20ADEE89-9E63-038D-5996-EE5571B8D213}"/>
          </ac:picMkLst>
        </pc:picChg>
      </pc:sldChg>
      <pc:sldChg chg="modSp mod">
        <pc:chgData name="Luke" userId="f605f45a-95bc-4d4e-84b7-47abd69f91a2" providerId="ADAL" clId="{C3564F1C-82B1-4CCD-9F22-23BD9937559D}" dt="2023-11-22T07:16:16.034" v="237" actId="1076"/>
        <pc:sldMkLst>
          <pc:docMk/>
          <pc:sldMk cId="1467889181" sldId="2147480194"/>
        </pc:sldMkLst>
        <pc:spChg chg="mod">
          <ac:chgData name="Luke" userId="f605f45a-95bc-4d4e-84b7-47abd69f91a2" providerId="ADAL" clId="{C3564F1C-82B1-4CCD-9F22-23BD9937559D}" dt="2023-11-22T07:16:11.967" v="235" actId="14100"/>
          <ac:spMkLst>
            <pc:docMk/>
            <pc:sldMk cId="1467889181" sldId="2147480194"/>
            <ac:spMk id="29" creationId="{C2EB7374-F1B6-6E79-E81A-401EF9E107B2}"/>
          </ac:spMkLst>
        </pc:spChg>
        <pc:grpChg chg="mod">
          <ac:chgData name="Luke" userId="f605f45a-95bc-4d4e-84b7-47abd69f91a2" providerId="ADAL" clId="{C3564F1C-82B1-4CCD-9F22-23BD9937559D}" dt="2023-11-22T07:16:03.263" v="232" actId="1076"/>
          <ac:grpSpMkLst>
            <pc:docMk/>
            <pc:sldMk cId="1467889181" sldId="2147480194"/>
            <ac:grpSpMk id="4" creationId="{C3B6F5A9-F7E1-7ED0-E619-B872340C4D9F}"/>
          </ac:grpSpMkLst>
        </pc:grpChg>
        <pc:picChg chg="mod">
          <ac:chgData name="Luke" userId="f605f45a-95bc-4d4e-84b7-47abd69f91a2" providerId="ADAL" clId="{C3564F1C-82B1-4CCD-9F22-23BD9937559D}" dt="2023-11-22T07:16:16.034" v="237" actId="1076"/>
          <ac:picMkLst>
            <pc:docMk/>
            <pc:sldMk cId="1467889181" sldId="2147480194"/>
            <ac:picMk id="7" creationId="{04317D34-49CB-1909-6999-5EA37E7012CC}"/>
          </ac:picMkLst>
        </pc:picChg>
      </pc:sldChg>
      <pc:sldChg chg="modSp mod">
        <pc:chgData name="Luke" userId="f605f45a-95bc-4d4e-84b7-47abd69f91a2" providerId="ADAL" clId="{C3564F1C-82B1-4CCD-9F22-23BD9937559D}" dt="2023-11-22T07:12:10.415" v="169" actId="1076"/>
        <pc:sldMkLst>
          <pc:docMk/>
          <pc:sldMk cId="2093827759" sldId="2147480195"/>
        </pc:sldMkLst>
        <pc:spChg chg="mod">
          <ac:chgData name="Luke" userId="f605f45a-95bc-4d4e-84b7-47abd69f91a2" providerId="ADAL" clId="{C3564F1C-82B1-4CCD-9F22-23BD9937559D}" dt="2023-11-22T07:12:01.554" v="166" actId="1076"/>
          <ac:spMkLst>
            <pc:docMk/>
            <pc:sldMk cId="2093827759" sldId="2147480195"/>
            <ac:spMk id="2" creationId="{841BF29D-D7D4-19F8-158E-8A33FD167CFB}"/>
          </ac:spMkLst>
        </pc:spChg>
        <pc:spChg chg="mod">
          <ac:chgData name="Luke" userId="f605f45a-95bc-4d4e-84b7-47abd69f91a2" providerId="ADAL" clId="{C3564F1C-82B1-4CCD-9F22-23BD9937559D}" dt="2023-11-22T07:12:04.015" v="167" actId="1076"/>
          <ac:spMkLst>
            <pc:docMk/>
            <pc:sldMk cId="2093827759" sldId="2147480195"/>
            <ac:spMk id="5" creationId="{3EB59B86-9FBD-BEC7-15DE-9FDA5514FF5E}"/>
          </ac:spMkLst>
        </pc:spChg>
        <pc:spChg chg="mod">
          <ac:chgData name="Luke" userId="f605f45a-95bc-4d4e-84b7-47abd69f91a2" providerId="ADAL" clId="{C3564F1C-82B1-4CCD-9F22-23BD9937559D}" dt="2023-11-22T07:12:07.401" v="168" actId="1076"/>
          <ac:spMkLst>
            <pc:docMk/>
            <pc:sldMk cId="2093827759" sldId="2147480195"/>
            <ac:spMk id="13" creationId="{035DE0FE-03A3-A99D-07C7-93C408C1FA7C}"/>
          </ac:spMkLst>
        </pc:spChg>
        <pc:spChg chg="mod">
          <ac:chgData name="Luke" userId="f605f45a-95bc-4d4e-84b7-47abd69f91a2" providerId="ADAL" clId="{C3564F1C-82B1-4CCD-9F22-23BD9937559D}" dt="2023-11-22T07:12:10.415" v="169" actId="1076"/>
          <ac:spMkLst>
            <pc:docMk/>
            <pc:sldMk cId="2093827759" sldId="2147480195"/>
            <ac:spMk id="14" creationId="{E1FD78EB-229D-E58F-30F1-7C8B760641A5}"/>
          </ac:spMkLst>
        </pc:spChg>
        <pc:spChg chg="mod">
          <ac:chgData name="Luke" userId="f605f45a-95bc-4d4e-84b7-47abd69f91a2" providerId="ADAL" clId="{C3564F1C-82B1-4CCD-9F22-23BD9937559D}" dt="2023-11-22T07:11:58.037" v="165" actId="14100"/>
          <ac:spMkLst>
            <pc:docMk/>
            <pc:sldMk cId="2093827759" sldId="2147480195"/>
            <ac:spMk id="29" creationId="{C2EB7374-F1B6-6E79-E81A-401EF9E107B2}"/>
          </ac:spMkLst>
        </pc:spChg>
        <pc:grpChg chg="mod">
          <ac:chgData name="Luke" userId="f605f45a-95bc-4d4e-84b7-47abd69f91a2" providerId="ADAL" clId="{C3564F1C-82B1-4CCD-9F22-23BD9937559D}" dt="2023-11-22T07:11:35.450" v="158" actId="1076"/>
          <ac:grpSpMkLst>
            <pc:docMk/>
            <pc:sldMk cId="2093827759" sldId="2147480195"/>
            <ac:grpSpMk id="4" creationId="{C3B6F5A9-F7E1-7ED0-E619-B872340C4D9F}"/>
          </ac:grpSpMkLst>
        </pc:grpChg>
        <pc:picChg chg="mod">
          <ac:chgData name="Luke" userId="f605f45a-95bc-4d4e-84b7-47abd69f91a2" providerId="ADAL" clId="{C3564F1C-82B1-4CCD-9F22-23BD9937559D}" dt="2023-11-22T07:11:42.916" v="160" actId="14100"/>
          <ac:picMkLst>
            <pc:docMk/>
            <pc:sldMk cId="2093827759" sldId="2147480195"/>
            <ac:picMk id="3" creationId="{14891454-EEC5-D31F-A3DB-7B1E037CF1D0}"/>
          </ac:picMkLst>
        </pc:picChg>
      </pc:sldChg>
      <pc:sldChg chg="delSp modSp mod">
        <pc:chgData name="Luke" userId="f605f45a-95bc-4d4e-84b7-47abd69f91a2" providerId="ADAL" clId="{C3564F1C-82B1-4CCD-9F22-23BD9937559D}" dt="2023-11-22T07:10:49.270" v="147" actId="14100"/>
        <pc:sldMkLst>
          <pc:docMk/>
          <pc:sldMk cId="809625984" sldId="2147480196"/>
        </pc:sldMkLst>
        <pc:spChg chg="mod">
          <ac:chgData name="Luke" userId="f605f45a-95bc-4d4e-84b7-47abd69f91a2" providerId="ADAL" clId="{C3564F1C-82B1-4CCD-9F22-23BD9937559D}" dt="2023-11-22T07:10:35.447" v="142" actId="14100"/>
          <ac:spMkLst>
            <pc:docMk/>
            <pc:sldMk cId="809625984" sldId="2147480196"/>
            <ac:spMk id="29" creationId="{C2EB7374-F1B6-6E79-E81A-401EF9E107B2}"/>
          </ac:spMkLst>
        </pc:spChg>
        <pc:spChg chg="del topLvl">
          <ac:chgData name="Luke" userId="f605f45a-95bc-4d4e-84b7-47abd69f91a2" providerId="ADAL" clId="{C3564F1C-82B1-4CCD-9F22-23BD9937559D}" dt="2023-11-22T07:10:45.807" v="145" actId="478"/>
          <ac:spMkLst>
            <pc:docMk/>
            <pc:sldMk cId="809625984" sldId="2147480196"/>
            <ac:spMk id="56" creationId="{9AF8DCFD-9B39-9312-F1B5-D170FC294924}"/>
          </ac:spMkLst>
        </pc:spChg>
        <pc:spChg chg="del topLvl">
          <ac:chgData name="Luke" userId="f605f45a-95bc-4d4e-84b7-47abd69f91a2" providerId="ADAL" clId="{C3564F1C-82B1-4CCD-9F22-23BD9937559D}" dt="2023-11-22T07:10:45.107" v="144" actId="478"/>
          <ac:spMkLst>
            <pc:docMk/>
            <pc:sldMk cId="809625984" sldId="2147480196"/>
            <ac:spMk id="57" creationId="{D8755AC9-0E5D-F1C7-C90C-E2BDF09ABBF0}"/>
          </ac:spMkLst>
        </pc:spChg>
        <pc:grpChg chg="del mod">
          <ac:chgData name="Luke" userId="f605f45a-95bc-4d4e-84b7-47abd69f91a2" providerId="ADAL" clId="{C3564F1C-82B1-4CCD-9F22-23BD9937559D}" dt="2023-11-22T07:10:45.107" v="144" actId="478"/>
          <ac:grpSpMkLst>
            <pc:docMk/>
            <pc:sldMk cId="809625984" sldId="2147480196"/>
            <ac:grpSpMk id="4" creationId="{C3B6F5A9-F7E1-7ED0-E619-B872340C4D9F}"/>
          </ac:grpSpMkLst>
        </pc:grpChg>
        <pc:picChg chg="mod">
          <ac:chgData name="Luke" userId="f605f45a-95bc-4d4e-84b7-47abd69f91a2" providerId="ADAL" clId="{C3564F1C-82B1-4CCD-9F22-23BD9937559D}" dt="2023-11-22T07:10:26.919" v="140" actId="1076"/>
          <ac:picMkLst>
            <pc:docMk/>
            <pc:sldMk cId="809625984" sldId="2147480196"/>
            <ac:picMk id="3" creationId="{14891454-EEC5-D31F-A3DB-7B1E037CF1D0}"/>
          </ac:picMkLst>
        </pc:picChg>
        <pc:picChg chg="mod">
          <ac:chgData name="Luke" userId="f605f45a-95bc-4d4e-84b7-47abd69f91a2" providerId="ADAL" clId="{C3564F1C-82B1-4CCD-9F22-23BD9937559D}" dt="2023-11-22T07:10:49.270" v="147" actId="14100"/>
          <ac:picMkLst>
            <pc:docMk/>
            <pc:sldMk cId="809625984" sldId="2147480196"/>
            <ac:picMk id="1026" creationId="{7B92DD6E-31B5-EA9D-0401-C58D8D318666}"/>
          </ac:picMkLst>
        </pc:picChg>
      </pc:sldChg>
      <pc:sldChg chg="modSp mod">
        <pc:chgData name="Luke" userId="f605f45a-95bc-4d4e-84b7-47abd69f91a2" providerId="ADAL" clId="{C3564F1C-82B1-4CCD-9F22-23BD9937559D}" dt="2023-11-22T07:13:23.214" v="187" actId="1076"/>
        <pc:sldMkLst>
          <pc:docMk/>
          <pc:sldMk cId="2870734349" sldId="2147480197"/>
        </pc:sldMkLst>
        <pc:spChg chg="mod">
          <ac:chgData name="Luke" userId="f605f45a-95bc-4d4e-84b7-47abd69f91a2" providerId="ADAL" clId="{C3564F1C-82B1-4CCD-9F22-23BD9937559D}" dt="2023-11-22T07:13:01.279" v="182" actId="14100"/>
          <ac:spMkLst>
            <pc:docMk/>
            <pc:sldMk cId="2870734349" sldId="2147480197"/>
            <ac:spMk id="29" creationId="{C2EB7374-F1B6-6E79-E81A-401EF9E107B2}"/>
          </ac:spMkLst>
        </pc:spChg>
        <pc:grpChg chg="mod">
          <ac:chgData name="Luke" userId="f605f45a-95bc-4d4e-84b7-47abd69f91a2" providerId="ADAL" clId="{C3564F1C-82B1-4CCD-9F22-23BD9937559D}" dt="2023-11-22T07:12:49.411" v="179" actId="1076"/>
          <ac:grpSpMkLst>
            <pc:docMk/>
            <pc:sldMk cId="2870734349" sldId="2147480197"/>
            <ac:grpSpMk id="4" creationId="{C3B6F5A9-F7E1-7ED0-E619-B872340C4D9F}"/>
          </ac:grpSpMkLst>
        </pc:grpChg>
        <pc:picChg chg="mod">
          <ac:chgData name="Luke" userId="f605f45a-95bc-4d4e-84b7-47abd69f91a2" providerId="ADAL" clId="{C3564F1C-82B1-4CCD-9F22-23BD9937559D}" dt="2023-11-22T07:13:10.414" v="184" actId="14100"/>
          <ac:picMkLst>
            <pc:docMk/>
            <pc:sldMk cId="2870734349" sldId="2147480197"/>
            <ac:picMk id="3" creationId="{14891454-EEC5-D31F-A3DB-7B1E037CF1D0}"/>
          </ac:picMkLst>
        </pc:picChg>
        <pc:picChg chg="mod">
          <ac:chgData name="Luke" userId="f605f45a-95bc-4d4e-84b7-47abd69f91a2" providerId="ADAL" clId="{C3564F1C-82B1-4CCD-9F22-23BD9937559D}" dt="2023-11-22T07:13:19.629" v="185" actId="1076"/>
          <ac:picMkLst>
            <pc:docMk/>
            <pc:sldMk cId="2870734349" sldId="2147480197"/>
            <ac:picMk id="15" creationId="{4920A976-34CF-8275-4F28-09D297E47EBC}"/>
          </ac:picMkLst>
        </pc:picChg>
        <pc:picChg chg="mod">
          <ac:chgData name="Luke" userId="f605f45a-95bc-4d4e-84b7-47abd69f91a2" providerId="ADAL" clId="{C3564F1C-82B1-4CCD-9F22-23BD9937559D}" dt="2023-11-22T07:13:21.580" v="186" actId="1076"/>
          <ac:picMkLst>
            <pc:docMk/>
            <pc:sldMk cId="2870734349" sldId="2147480197"/>
            <ac:picMk id="16" creationId="{CB16F3DB-E922-4086-8568-4BC8259F4833}"/>
          </ac:picMkLst>
        </pc:picChg>
        <pc:picChg chg="mod">
          <ac:chgData name="Luke" userId="f605f45a-95bc-4d4e-84b7-47abd69f91a2" providerId="ADAL" clId="{C3564F1C-82B1-4CCD-9F22-23BD9937559D}" dt="2023-11-22T07:13:23.214" v="187" actId="1076"/>
          <ac:picMkLst>
            <pc:docMk/>
            <pc:sldMk cId="2870734349" sldId="2147480197"/>
            <ac:picMk id="17" creationId="{D6CA3F14-1730-27E4-3C35-A470633A44FD}"/>
          </ac:picMkLst>
        </pc:picChg>
      </pc:sldChg>
      <pc:sldChg chg="modSp mod">
        <pc:chgData name="Luke" userId="f605f45a-95bc-4d4e-84b7-47abd69f91a2" providerId="ADAL" clId="{C3564F1C-82B1-4CCD-9F22-23BD9937559D}" dt="2023-11-22T07:13:44.926" v="193" actId="14100"/>
        <pc:sldMkLst>
          <pc:docMk/>
          <pc:sldMk cId="2606905434" sldId="2147480198"/>
        </pc:sldMkLst>
        <pc:spChg chg="mod">
          <ac:chgData name="Luke" userId="f605f45a-95bc-4d4e-84b7-47abd69f91a2" providerId="ADAL" clId="{C3564F1C-82B1-4CCD-9F22-23BD9937559D}" dt="2023-11-22T07:13:44.926" v="193" actId="14100"/>
          <ac:spMkLst>
            <pc:docMk/>
            <pc:sldMk cId="2606905434" sldId="2147480198"/>
            <ac:spMk id="29" creationId="{C2EB7374-F1B6-6E79-E81A-401EF9E107B2}"/>
          </ac:spMkLst>
        </pc:spChg>
        <pc:grpChg chg="mod">
          <ac:chgData name="Luke" userId="f605f45a-95bc-4d4e-84b7-47abd69f91a2" providerId="ADAL" clId="{C3564F1C-82B1-4CCD-9F22-23BD9937559D}" dt="2023-11-22T07:13:28.418" v="188" actId="1076"/>
          <ac:grpSpMkLst>
            <pc:docMk/>
            <pc:sldMk cId="2606905434" sldId="2147480198"/>
            <ac:grpSpMk id="4" creationId="{C3B6F5A9-F7E1-7ED0-E619-B872340C4D9F}"/>
          </ac:grpSpMkLst>
        </pc:grpChg>
        <pc:picChg chg="mod">
          <ac:chgData name="Luke" userId="f605f45a-95bc-4d4e-84b7-47abd69f91a2" providerId="ADAL" clId="{C3564F1C-82B1-4CCD-9F22-23BD9937559D}" dt="2023-11-22T07:13:37.851" v="190" actId="14100"/>
          <ac:picMkLst>
            <pc:docMk/>
            <pc:sldMk cId="2606905434" sldId="2147480198"/>
            <ac:picMk id="3" creationId="{14891454-EEC5-D31F-A3DB-7B1E037CF1D0}"/>
          </ac:picMkLst>
        </pc:picChg>
      </pc:sldChg>
      <pc:sldChg chg="modSp mod">
        <pc:chgData name="Luke" userId="f605f45a-95bc-4d4e-84b7-47abd69f91a2" providerId="ADAL" clId="{C3564F1C-82B1-4CCD-9F22-23BD9937559D}" dt="2023-11-22T07:14:13.986" v="199" actId="14100"/>
        <pc:sldMkLst>
          <pc:docMk/>
          <pc:sldMk cId="984877650" sldId="2147480199"/>
        </pc:sldMkLst>
        <pc:spChg chg="mod">
          <ac:chgData name="Luke" userId="f605f45a-95bc-4d4e-84b7-47abd69f91a2" providerId="ADAL" clId="{C3564F1C-82B1-4CCD-9F22-23BD9937559D}" dt="2023-11-22T07:14:13.986" v="199" actId="14100"/>
          <ac:spMkLst>
            <pc:docMk/>
            <pc:sldMk cId="984877650" sldId="2147480199"/>
            <ac:spMk id="29" creationId="{C2EB7374-F1B6-6E79-E81A-401EF9E107B2}"/>
          </ac:spMkLst>
        </pc:spChg>
        <pc:grpChg chg="mod">
          <ac:chgData name="Luke" userId="f605f45a-95bc-4d4e-84b7-47abd69f91a2" providerId="ADAL" clId="{C3564F1C-82B1-4CCD-9F22-23BD9937559D}" dt="2023-11-22T07:13:54.179" v="194" actId="1076"/>
          <ac:grpSpMkLst>
            <pc:docMk/>
            <pc:sldMk cId="984877650" sldId="2147480199"/>
            <ac:grpSpMk id="4" creationId="{C3B6F5A9-F7E1-7ED0-E619-B872340C4D9F}"/>
          </ac:grpSpMkLst>
        </pc:grpChg>
        <pc:picChg chg="mod">
          <ac:chgData name="Luke" userId="f605f45a-95bc-4d4e-84b7-47abd69f91a2" providerId="ADAL" clId="{C3564F1C-82B1-4CCD-9F22-23BD9937559D}" dt="2023-11-22T07:14:03.324" v="196" actId="14100"/>
          <ac:picMkLst>
            <pc:docMk/>
            <pc:sldMk cId="984877650" sldId="2147480199"/>
            <ac:picMk id="3" creationId="{14891454-EEC5-D31F-A3DB-7B1E037CF1D0}"/>
          </ac:picMkLst>
        </pc:picChg>
      </pc:sldChg>
      <pc:sldChg chg="modSp mod">
        <pc:chgData name="Luke" userId="f605f45a-95bc-4d4e-84b7-47abd69f91a2" providerId="ADAL" clId="{C3564F1C-82B1-4CCD-9F22-23BD9937559D}" dt="2023-11-22T07:12:41.683" v="178" actId="14100"/>
        <pc:sldMkLst>
          <pc:docMk/>
          <pc:sldMk cId="1816900238" sldId="2147480200"/>
        </pc:sldMkLst>
        <pc:spChg chg="mod">
          <ac:chgData name="Luke" userId="f605f45a-95bc-4d4e-84b7-47abd69f91a2" providerId="ADAL" clId="{C3564F1C-82B1-4CCD-9F22-23BD9937559D}" dt="2023-11-22T07:12:31.094" v="174" actId="14100"/>
          <ac:spMkLst>
            <pc:docMk/>
            <pc:sldMk cId="1816900238" sldId="2147480200"/>
            <ac:spMk id="29" creationId="{C2EB7374-F1B6-6E79-E81A-401EF9E107B2}"/>
          </ac:spMkLst>
        </pc:spChg>
        <pc:picChg chg="mod">
          <ac:chgData name="Luke" userId="f605f45a-95bc-4d4e-84b7-47abd69f91a2" providerId="ADAL" clId="{C3564F1C-82B1-4CCD-9F22-23BD9937559D}" dt="2023-11-22T07:12:22.716" v="171" actId="14100"/>
          <ac:picMkLst>
            <pc:docMk/>
            <pc:sldMk cId="1816900238" sldId="2147480200"/>
            <ac:picMk id="3" creationId="{14891454-EEC5-D31F-A3DB-7B1E037CF1D0}"/>
          </ac:picMkLst>
        </pc:picChg>
        <pc:picChg chg="mod">
          <ac:chgData name="Luke" userId="f605f45a-95bc-4d4e-84b7-47abd69f91a2" providerId="ADAL" clId="{C3564F1C-82B1-4CCD-9F22-23BD9937559D}" dt="2023-11-22T07:12:41.683" v="178" actId="14100"/>
          <ac:picMkLst>
            <pc:docMk/>
            <pc:sldMk cId="1816900238" sldId="2147480200"/>
            <ac:picMk id="5" creationId="{643DF68C-C79E-67BE-B297-D553B6110942}"/>
          </ac:picMkLst>
        </pc:picChg>
      </pc:sldChg>
      <pc:sldChg chg="modSp mod">
        <pc:chgData name="Luke" userId="f605f45a-95bc-4d4e-84b7-47abd69f91a2" providerId="ADAL" clId="{C3564F1C-82B1-4CCD-9F22-23BD9937559D}" dt="2023-11-22T07:14:27.157" v="201" actId="14100"/>
        <pc:sldMkLst>
          <pc:docMk/>
          <pc:sldMk cId="709110346" sldId="2147480201"/>
        </pc:sldMkLst>
        <pc:picChg chg="mod">
          <ac:chgData name="Luke" userId="f605f45a-95bc-4d4e-84b7-47abd69f91a2" providerId="ADAL" clId="{C3564F1C-82B1-4CCD-9F22-23BD9937559D}" dt="2023-11-22T07:14:27.157" v="201" actId="14100"/>
          <ac:picMkLst>
            <pc:docMk/>
            <pc:sldMk cId="709110346" sldId="2147480201"/>
            <ac:picMk id="2" creationId="{20ADEE89-9E63-038D-5996-EE5571B8D213}"/>
          </ac:picMkLst>
        </pc:picChg>
      </pc:sldChg>
      <pc:sldChg chg="modSp mod">
        <pc:chgData name="Luke" userId="f605f45a-95bc-4d4e-84b7-47abd69f91a2" providerId="ADAL" clId="{C3564F1C-82B1-4CCD-9F22-23BD9937559D}" dt="2023-11-22T07:15:21.341" v="223" actId="1037"/>
        <pc:sldMkLst>
          <pc:docMk/>
          <pc:sldMk cId="2777481742" sldId="2147480202"/>
        </pc:sldMkLst>
        <pc:picChg chg="mod">
          <ac:chgData name="Luke" userId="f605f45a-95bc-4d4e-84b7-47abd69f91a2" providerId="ADAL" clId="{C3564F1C-82B1-4CCD-9F22-23BD9937559D}" dt="2023-11-22T07:15:21.341" v="223" actId="1037"/>
          <ac:picMkLst>
            <pc:docMk/>
            <pc:sldMk cId="2777481742" sldId="2147480202"/>
            <ac:picMk id="4" creationId="{9F3CD5EB-A91C-7E19-4BB4-761361A324B4}"/>
          </ac:picMkLst>
        </pc:picChg>
      </pc:sldChg>
      <pc:sldChg chg="modSp mod">
        <pc:chgData name="Luke" userId="f605f45a-95bc-4d4e-84b7-47abd69f91a2" providerId="ADAL" clId="{C3564F1C-82B1-4CCD-9F22-23BD9937559D}" dt="2023-11-22T07:19:30.992" v="293" actId="1036"/>
        <pc:sldMkLst>
          <pc:docMk/>
          <pc:sldMk cId="3279522989" sldId="2147480203"/>
        </pc:sldMkLst>
        <pc:grpChg chg="mod">
          <ac:chgData name="Luke" userId="f605f45a-95bc-4d4e-84b7-47abd69f91a2" providerId="ADAL" clId="{C3564F1C-82B1-4CCD-9F22-23BD9937559D}" dt="2023-11-22T07:19:30.992" v="293" actId="1036"/>
          <ac:grpSpMkLst>
            <pc:docMk/>
            <pc:sldMk cId="3279522989" sldId="2147480203"/>
            <ac:grpSpMk id="3" creationId="{6773A71B-9566-4BD0-DFAB-148CE73E89CF}"/>
          </ac:grpSpMkLst>
        </pc:grpChg>
        <pc:picChg chg="mod">
          <ac:chgData name="Luke" userId="f605f45a-95bc-4d4e-84b7-47abd69f91a2" providerId="ADAL" clId="{C3564F1C-82B1-4CCD-9F22-23BD9937559D}" dt="2023-11-22T07:19:23.472" v="291" actId="14100"/>
          <ac:picMkLst>
            <pc:docMk/>
            <pc:sldMk cId="3279522989" sldId="2147480203"/>
            <ac:picMk id="7" creationId="{2F175AB3-6697-4366-BB41-9FA8635F9A19}"/>
          </ac:picMkLst>
        </pc:picChg>
      </pc:sldChg>
      <pc:sldChg chg="modSp mod">
        <pc:chgData name="Luke" userId="f605f45a-95bc-4d4e-84b7-47abd69f91a2" providerId="ADAL" clId="{C3564F1C-82B1-4CCD-9F22-23BD9937559D}" dt="2023-11-22T07:11:31.128" v="157" actId="1076"/>
        <pc:sldMkLst>
          <pc:docMk/>
          <pc:sldMk cId="2031395288" sldId="2147480205"/>
        </pc:sldMkLst>
        <pc:spChg chg="mod">
          <ac:chgData name="Luke" userId="f605f45a-95bc-4d4e-84b7-47abd69f91a2" providerId="ADAL" clId="{C3564F1C-82B1-4CCD-9F22-23BD9937559D}" dt="2023-11-22T07:11:24.489" v="155" actId="1076"/>
          <ac:spMkLst>
            <pc:docMk/>
            <pc:sldMk cId="2031395288" sldId="2147480205"/>
            <ac:spMk id="2" creationId="{841BF29D-D7D4-19F8-158E-8A33FD167CFB}"/>
          </ac:spMkLst>
        </pc:spChg>
        <pc:spChg chg="mod">
          <ac:chgData name="Luke" userId="f605f45a-95bc-4d4e-84b7-47abd69f91a2" providerId="ADAL" clId="{C3564F1C-82B1-4CCD-9F22-23BD9937559D}" dt="2023-11-22T07:11:28.105" v="156" actId="1076"/>
          <ac:spMkLst>
            <pc:docMk/>
            <pc:sldMk cId="2031395288" sldId="2147480205"/>
            <ac:spMk id="5" creationId="{3EB59B86-9FBD-BEC7-15DE-9FDA5514FF5E}"/>
          </ac:spMkLst>
        </pc:spChg>
        <pc:spChg chg="mod">
          <ac:chgData name="Luke" userId="f605f45a-95bc-4d4e-84b7-47abd69f91a2" providerId="ADAL" clId="{C3564F1C-82B1-4CCD-9F22-23BD9937559D}" dt="2023-11-22T07:11:31.128" v="157" actId="1076"/>
          <ac:spMkLst>
            <pc:docMk/>
            <pc:sldMk cId="2031395288" sldId="2147480205"/>
            <ac:spMk id="13" creationId="{035DE0FE-03A3-A99D-07C7-93C408C1FA7C}"/>
          </ac:spMkLst>
        </pc:spChg>
        <pc:spChg chg="mod">
          <ac:chgData name="Luke" userId="f605f45a-95bc-4d4e-84b7-47abd69f91a2" providerId="ADAL" clId="{C3564F1C-82B1-4CCD-9F22-23BD9937559D}" dt="2023-11-22T07:11:20.058" v="154" actId="14100"/>
          <ac:spMkLst>
            <pc:docMk/>
            <pc:sldMk cId="2031395288" sldId="2147480205"/>
            <ac:spMk id="29" creationId="{C2EB7374-F1B6-6E79-E81A-401EF9E107B2}"/>
          </ac:spMkLst>
        </pc:spChg>
        <pc:grpChg chg="mod">
          <ac:chgData name="Luke" userId="f605f45a-95bc-4d4e-84b7-47abd69f91a2" providerId="ADAL" clId="{C3564F1C-82B1-4CCD-9F22-23BD9937559D}" dt="2023-11-22T07:10:58.279" v="148" actId="1076"/>
          <ac:grpSpMkLst>
            <pc:docMk/>
            <pc:sldMk cId="2031395288" sldId="2147480205"/>
            <ac:grpSpMk id="4" creationId="{C3B6F5A9-F7E1-7ED0-E619-B872340C4D9F}"/>
          </ac:grpSpMkLst>
        </pc:grpChg>
        <pc:picChg chg="mod">
          <ac:chgData name="Luke" userId="f605f45a-95bc-4d4e-84b7-47abd69f91a2" providerId="ADAL" clId="{C3564F1C-82B1-4CCD-9F22-23BD9937559D}" dt="2023-11-22T07:11:17.678" v="153" actId="1076"/>
          <ac:picMkLst>
            <pc:docMk/>
            <pc:sldMk cId="2031395288" sldId="2147480205"/>
            <ac:picMk id="3" creationId="{14891454-EEC5-D31F-A3DB-7B1E037CF1D0}"/>
          </ac:picMkLst>
        </pc:picChg>
      </pc:sldChg>
      <pc:sldChg chg="modSp mod">
        <pc:chgData name="Luke" userId="f605f45a-95bc-4d4e-84b7-47abd69f91a2" providerId="ADAL" clId="{C3564F1C-82B1-4CCD-9F22-23BD9937559D}" dt="2023-11-22T07:16:38.715" v="242" actId="167"/>
        <pc:sldMkLst>
          <pc:docMk/>
          <pc:sldMk cId="3184936981" sldId="2147480206"/>
        </pc:sldMkLst>
        <pc:picChg chg="mod ord">
          <ac:chgData name="Luke" userId="f605f45a-95bc-4d4e-84b7-47abd69f91a2" providerId="ADAL" clId="{C3564F1C-82B1-4CCD-9F22-23BD9937559D}" dt="2023-11-22T07:16:38.715" v="242" actId="167"/>
          <ac:picMkLst>
            <pc:docMk/>
            <pc:sldMk cId="3184936981" sldId="2147480206"/>
            <ac:picMk id="2" creationId="{20ADEE89-9E63-038D-5996-EE5571B8D213}"/>
          </ac:picMkLst>
        </pc:picChg>
      </pc:sldChg>
      <pc:sldChg chg="modSp mod">
        <pc:chgData name="Luke" userId="f605f45a-95bc-4d4e-84b7-47abd69f91a2" providerId="ADAL" clId="{C3564F1C-82B1-4CCD-9F22-23BD9937559D}" dt="2023-11-22T07:17:23.827" v="256" actId="1076"/>
        <pc:sldMkLst>
          <pc:docMk/>
          <pc:sldMk cId="3719648334" sldId="2147480208"/>
        </pc:sldMkLst>
        <pc:spChg chg="mod">
          <ac:chgData name="Luke" userId="f605f45a-95bc-4d4e-84b7-47abd69f91a2" providerId="ADAL" clId="{C3564F1C-82B1-4CCD-9F22-23BD9937559D}" dt="2023-11-22T07:17:15.753" v="253" actId="14100"/>
          <ac:spMkLst>
            <pc:docMk/>
            <pc:sldMk cId="3719648334" sldId="2147480208"/>
            <ac:spMk id="29" creationId="{C2EB7374-F1B6-6E79-E81A-401EF9E107B2}"/>
          </ac:spMkLst>
        </pc:spChg>
        <pc:grpChg chg="mod">
          <ac:chgData name="Luke" userId="f605f45a-95bc-4d4e-84b7-47abd69f91a2" providerId="ADAL" clId="{C3564F1C-82B1-4CCD-9F22-23BD9937559D}" dt="2023-11-22T07:17:00.550" v="248" actId="1076"/>
          <ac:grpSpMkLst>
            <pc:docMk/>
            <pc:sldMk cId="3719648334" sldId="2147480208"/>
            <ac:grpSpMk id="4" creationId="{C3B6F5A9-F7E1-7ED0-E619-B872340C4D9F}"/>
          </ac:grpSpMkLst>
        </pc:grpChg>
        <pc:picChg chg="mod">
          <ac:chgData name="Luke" userId="f605f45a-95bc-4d4e-84b7-47abd69f91a2" providerId="ADAL" clId="{C3564F1C-82B1-4CCD-9F22-23BD9937559D}" dt="2023-11-22T07:17:22.010" v="255" actId="1076"/>
          <ac:picMkLst>
            <pc:docMk/>
            <pc:sldMk cId="3719648334" sldId="2147480208"/>
            <ac:picMk id="2" creationId="{47F9F162-1F05-114D-5679-64AB2F967644}"/>
          </ac:picMkLst>
        </pc:picChg>
        <pc:picChg chg="mod">
          <ac:chgData name="Luke" userId="f605f45a-95bc-4d4e-84b7-47abd69f91a2" providerId="ADAL" clId="{C3564F1C-82B1-4CCD-9F22-23BD9937559D}" dt="2023-11-22T07:17:08.511" v="250" actId="14100"/>
          <ac:picMkLst>
            <pc:docMk/>
            <pc:sldMk cId="3719648334" sldId="2147480208"/>
            <ac:picMk id="3" creationId="{14891454-EEC5-D31F-A3DB-7B1E037CF1D0}"/>
          </ac:picMkLst>
        </pc:picChg>
        <pc:picChg chg="mod">
          <ac:chgData name="Luke" userId="f605f45a-95bc-4d4e-84b7-47abd69f91a2" providerId="ADAL" clId="{C3564F1C-82B1-4CCD-9F22-23BD9937559D}" dt="2023-11-22T07:17:23.827" v="256" actId="1076"/>
          <ac:picMkLst>
            <pc:docMk/>
            <pc:sldMk cId="3719648334" sldId="2147480208"/>
            <ac:picMk id="5" creationId="{7076A9C7-E48B-C5D6-1A77-4E2264F67CBE}"/>
          </ac:picMkLst>
        </pc:picChg>
      </pc:sldChg>
      <pc:sldChg chg="del">
        <pc:chgData name="Luke" userId="f605f45a-95bc-4d4e-84b7-47abd69f91a2" providerId="ADAL" clId="{C3564F1C-82B1-4CCD-9F22-23BD9937559D}" dt="2023-11-22T07:19:39.091" v="295" actId="47"/>
        <pc:sldMkLst>
          <pc:docMk/>
          <pc:sldMk cId="1629560256" sldId="2147480209"/>
        </pc:sldMkLst>
      </pc:sldChg>
      <pc:sldChg chg="modSp mod">
        <pc:chgData name="Luke" userId="f605f45a-95bc-4d4e-84b7-47abd69f91a2" providerId="ADAL" clId="{C3564F1C-82B1-4CCD-9F22-23BD9937559D}" dt="2023-11-22T07:15:54.582" v="231" actId="1076"/>
        <pc:sldMkLst>
          <pc:docMk/>
          <pc:sldMk cId="2120306409" sldId="2147480210"/>
        </pc:sldMkLst>
        <pc:spChg chg="mod">
          <ac:chgData name="Luke" userId="f605f45a-95bc-4d4e-84b7-47abd69f91a2" providerId="ADAL" clId="{C3564F1C-82B1-4CCD-9F22-23BD9937559D}" dt="2023-11-22T07:15:45.397" v="229" actId="14100"/>
          <ac:spMkLst>
            <pc:docMk/>
            <pc:sldMk cId="2120306409" sldId="2147480210"/>
            <ac:spMk id="29" creationId="{C2EB7374-F1B6-6E79-E81A-401EF9E107B2}"/>
          </ac:spMkLst>
        </pc:spChg>
        <pc:grpChg chg="mod">
          <ac:chgData name="Luke" userId="f605f45a-95bc-4d4e-84b7-47abd69f91a2" providerId="ADAL" clId="{C3564F1C-82B1-4CCD-9F22-23BD9937559D}" dt="2023-11-22T07:15:28.895" v="224" actId="1076"/>
          <ac:grpSpMkLst>
            <pc:docMk/>
            <pc:sldMk cId="2120306409" sldId="2147480210"/>
            <ac:grpSpMk id="4" creationId="{C3B6F5A9-F7E1-7ED0-E619-B872340C4D9F}"/>
          </ac:grpSpMkLst>
        </pc:grpChg>
        <pc:picChg chg="mod">
          <ac:chgData name="Luke" userId="f605f45a-95bc-4d4e-84b7-47abd69f91a2" providerId="ADAL" clId="{C3564F1C-82B1-4CCD-9F22-23BD9937559D}" dt="2023-11-22T07:15:38.147" v="227" actId="14100"/>
          <ac:picMkLst>
            <pc:docMk/>
            <pc:sldMk cId="2120306409" sldId="2147480210"/>
            <ac:picMk id="3" creationId="{14891454-EEC5-D31F-A3DB-7B1E037CF1D0}"/>
          </ac:picMkLst>
        </pc:picChg>
        <pc:picChg chg="mod">
          <ac:chgData name="Luke" userId="f605f45a-95bc-4d4e-84b7-47abd69f91a2" providerId="ADAL" clId="{C3564F1C-82B1-4CCD-9F22-23BD9937559D}" dt="2023-11-22T07:15:54.582" v="231" actId="1076"/>
          <ac:picMkLst>
            <pc:docMk/>
            <pc:sldMk cId="2120306409" sldId="2147480210"/>
            <ac:picMk id="20" creationId="{29523E60-7433-5477-39EF-195AE2B08071}"/>
          </ac:picMkLst>
        </pc:picChg>
      </pc:sldChg>
      <pc:sldChg chg="modSp mod">
        <pc:chgData name="Luke" userId="f605f45a-95bc-4d4e-84b7-47abd69f91a2" providerId="ADAL" clId="{C3564F1C-82B1-4CCD-9F22-23BD9937559D}" dt="2023-11-22T07:15:06.527" v="208" actId="1037"/>
        <pc:sldMkLst>
          <pc:docMk/>
          <pc:sldMk cId="152422159" sldId="2147480211"/>
        </pc:sldMkLst>
        <pc:spChg chg="mod">
          <ac:chgData name="Luke" userId="f605f45a-95bc-4d4e-84b7-47abd69f91a2" providerId="ADAL" clId="{C3564F1C-82B1-4CCD-9F22-23BD9937559D}" dt="2023-11-22T07:14:44.920" v="205" actId="14100"/>
          <ac:spMkLst>
            <pc:docMk/>
            <pc:sldMk cId="152422159" sldId="2147480211"/>
            <ac:spMk id="29" creationId="{C2EB7374-F1B6-6E79-E81A-401EF9E107B2}"/>
          </ac:spMkLst>
        </pc:spChg>
        <pc:grpChg chg="mod">
          <ac:chgData name="Luke" userId="f605f45a-95bc-4d4e-84b7-47abd69f91a2" providerId="ADAL" clId="{C3564F1C-82B1-4CCD-9F22-23BD9937559D}" dt="2023-11-22T07:15:06.527" v="208" actId="1037"/>
          <ac:grpSpMkLst>
            <pc:docMk/>
            <pc:sldMk cId="152422159" sldId="2147480211"/>
            <ac:grpSpMk id="4" creationId="{C3B6F5A9-F7E1-7ED0-E619-B872340C4D9F}"/>
          </ac:grpSpMkLst>
        </pc:grpChg>
        <pc:picChg chg="mod">
          <ac:chgData name="Luke" userId="f605f45a-95bc-4d4e-84b7-47abd69f91a2" providerId="ADAL" clId="{C3564F1C-82B1-4CCD-9F22-23BD9937559D}" dt="2023-11-22T07:14:56.220" v="207" actId="14100"/>
          <ac:picMkLst>
            <pc:docMk/>
            <pc:sldMk cId="152422159" sldId="2147480211"/>
            <ac:picMk id="3" creationId="{14891454-EEC5-D31F-A3DB-7B1E037CF1D0}"/>
          </ac:picMkLst>
        </pc:picChg>
      </pc:sldChg>
      <pc:sldChg chg="modSp mod">
        <pc:chgData name="Luke" userId="f605f45a-95bc-4d4e-84b7-47abd69f91a2" providerId="ADAL" clId="{C3564F1C-82B1-4CCD-9F22-23BD9937559D}" dt="2023-11-22T07:18:50.468" v="283" actId="1076"/>
        <pc:sldMkLst>
          <pc:docMk/>
          <pc:sldMk cId="145843638" sldId="2147480212"/>
        </pc:sldMkLst>
        <pc:spChg chg="mod">
          <ac:chgData name="Luke" userId="f605f45a-95bc-4d4e-84b7-47abd69f91a2" providerId="ADAL" clId="{C3564F1C-82B1-4CCD-9F22-23BD9937559D}" dt="2023-11-22T07:18:48.145" v="282" actId="1076"/>
          <ac:spMkLst>
            <pc:docMk/>
            <pc:sldMk cId="145843638" sldId="2147480212"/>
            <ac:spMk id="6" creationId="{12E9A9E1-0DC7-FF48-5C7D-54784188ACEF}"/>
          </ac:spMkLst>
        </pc:spChg>
        <pc:spChg chg="mod">
          <ac:chgData name="Luke" userId="f605f45a-95bc-4d4e-84b7-47abd69f91a2" providerId="ADAL" clId="{C3564F1C-82B1-4CCD-9F22-23BD9937559D}" dt="2023-11-22T07:18:38.681" v="280" actId="14100"/>
          <ac:spMkLst>
            <pc:docMk/>
            <pc:sldMk cId="145843638" sldId="2147480212"/>
            <ac:spMk id="29" creationId="{C2EB7374-F1B6-6E79-E81A-401EF9E107B2}"/>
          </ac:spMkLst>
        </pc:spChg>
        <pc:grpChg chg="mod">
          <ac:chgData name="Luke" userId="f605f45a-95bc-4d4e-84b7-47abd69f91a2" providerId="ADAL" clId="{C3564F1C-82B1-4CCD-9F22-23BD9937559D}" dt="2023-11-22T07:18:50.468" v="283" actId="1076"/>
          <ac:grpSpMkLst>
            <pc:docMk/>
            <pc:sldMk cId="145843638" sldId="2147480212"/>
            <ac:grpSpMk id="4" creationId="{C3B6F5A9-F7E1-7ED0-E619-B872340C4D9F}"/>
          </ac:grpSpMkLst>
        </pc:grpChg>
        <pc:picChg chg="mod">
          <ac:chgData name="Luke" userId="f605f45a-95bc-4d4e-84b7-47abd69f91a2" providerId="ADAL" clId="{C3564F1C-82B1-4CCD-9F22-23BD9937559D}" dt="2023-11-22T07:18:31.188" v="277" actId="1076"/>
          <ac:picMkLst>
            <pc:docMk/>
            <pc:sldMk cId="145843638" sldId="2147480212"/>
            <ac:picMk id="3" creationId="{14891454-EEC5-D31F-A3DB-7B1E037CF1D0}"/>
          </ac:picMkLst>
        </pc:picChg>
        <pc:picChg chg="mod">
          <ac:chgData name="Luke" userId="f605f45a-95bc-4d4e-84b7-47abd69f91a2" providerId="ADAL" clId="{C3564F1C-82B1-4CCD-9F22-23BD9937559D}" dt="2023-11-22T07:18:43.179" v="281" actId="14100"/>
          <ac:picMkLst>
            <pc:docMk/>
            <pc:sldMk cId="145843638" sldId="2147480212"/>
            <ac:picMk id="4100" creationId="{40B2206F-2029-3830-74DC-D629C1620D47}"/>
          </ac:picMkLst>
        </pc:picChg>
      </pc:sldChg>
      <pc:sldChg chg="del">
        <pc:chgData name="Luke" userId="f605f45a-95bc-4d4e-84b7-47abd69f91a2" providerId="ADAL" clId="{C3564F1C-82B1-4CCD-9F22-23BD9937559D}" dt="2023-11-22T07:19:38.298" v="294" actId="47"/>
        <pc:sldMkLst>
          <pc:docMk/>
          <pc:sldMk cId="3960158235" sldId="2147480213"/>
        </pc:sldMkLst>
      </pc:sldChg>
      <pc:sldChg chg="modSp">
        <pc:chgData name="Luke" userId="f605f45a-95bc-4d4e-84b7-47abd69f91a2" providerId="ADAL" clId="{C3564F1C-82B1-4CCD-9F22-23BD9937559D}" dt="2023-11-22T07:16:50.437" v="245" actId="1076"/>
        <pc:sldMkLst>
          <pc:docMk/>
          <pc:sldMk cId="1852544394" sldId="2147480214"/>
        </pc:sldMkLst>
        <pc:picChg chg="mod">
          <ac:chgData name="Luke" userId="f605f45a-95bc-4d4e-84b7-47abd69f91a2" providerId="ADAL" clId="{C3564F1C-82B1-4CCD-9F22-23BD9937559D}" dt="2023-11-22T07:16:50.437" v="245" actId="1076"/>
          <ac:picMkLst>
            <pc:docMk/>
            <pc:sldMk cId="1852544394" sldId="2147480214"/>
            <ac:picMk id="4" creationId="{03088C1C-DDA2-C71C-C341-A1CC49B41FC1}"/>
          </ac:picMkLst>
        </pc:picChg>
      </pc:sldChg>
      <pc:sldChg chg="modSp mod">
        <pc:chgData name="Luke" userId="f605f45a-95bc-4d4e-84b7-47abd69f91a2" providerId="ADAL" clId="{C3564F1C-82B1-4CCD-9F22-23BD9937559D}" dt="2023-11-22T07:19:13.059" v="289" actId="14100"/>
        <pc:sldMkLst>
          <pc:docMk/>
          <pc:sldMk cId="3445876941" sldId="2147480215"/>
        </pc:sldMkLst>
        <pc:spChg chg="mod">
          <ac:chgData name="Luke" userId="f605f45a-95bc-4d4e-84b7-47abd69f91a2" providerId="ADAL" clId="{C3564F1C-82B1-4CCD-9F22-23BD9937559D}" dt="2023-11-22T07:19:13.059" v="289" actId="14100"/>
          <ac:spMkLst>
            <pc:docMk/>
            <pc:sldMk cId="3445876941" sldId="2147480215"/>
            <ac:spMk id="29" creationId="{C2EB7374-F1B6-6E79-E81A-401EF9E107B2}"/>
          </ac:spMkLst>
        </pc:spChg>
        <pc:grpChg chg="mod">
          <ac:chgData name="Luke" userId="f605f45a-95bc-4d4e-84b7-47abd69f91a2" providerId="ADAL" clId="{C3564F1C-82B1-4CCD-9F22-23BD9937559D}" dt="2023-11-22T07:18:59.161" v="284" actId="1076"/>
          <ac:grpSpMkLst>
            <pc:docMk/>
            <pc:sldMk cId="3445876941" sldId="2147480215"/>
            <ac:grpSpMk id="4" creationId="{C3B6F5A9-F7E1-7ED0-E619-B872340C4D9F}"/>
          </ac:grpSpMkLst>
        </pc:grpChg>
        <pc:picChg chg="mod">
          <ac:chgData name="Luke" userId="f605f45a-95bc-4d4e-84b7-47abd69f91a2" providerId="ADAL" clId="{C3564F1C-82B1-4CCD-9F22-23BD9937559D}" dt="2023-11-22T07:19:05.405" v="286" actId="14100"/>
          <ac:picMkLst>
            <pc:docMk/>
            <pc:sldMk cId="3445876941" sldId="2147480215"/>
            <ac:picMk id="3" creationId="{14891454-EEC5-D31F-A3DB-7B1E037CF1D0}"/>
          </ac:picMkLst>
        </pc:picChg>
      </pc:sldChg>
      <pc:sldChg chg="modSp mod">
        <pc:chgData name="Luke" userId="f605f45a-95bc-4d4e-84b7-47abd69f91a2" providerId="ADAL" clId="{C3564F1C-82B1-4CCD-9F22-23BD9937559D}" dt="2023-11-22T07:16:56.161" v="247" actId="1076"/>
        <pc:sldMkLst>
          <pc:docMk/>
          <pc:sldMk cId="1380168220" sldId="2147480216"/>
        </pc:sldMkLst>
        <pc:picChg chg="mod">
          <ac:chgData name="Luke" userId="f605f45a-95bc-4d4e-84b7-47abd69f91a2" providerId="ADAL" clId="{C3564F1C-82B1-4CCD-9F22-23BD9937559D}" dt="2023-11-22T07:16:56.161" v="247" actId="1076"/>
          <ac:picMkLst>
            <pc:docMk/>
            <pc:sldMk cId="1380168220" sldId="2147480216"/>
            <ac:picMk id="1026" creationId="{B69B86F9-EC86-A6AA-FDBE-45CF9835B819}"/>
          </ac:picMkLst>
        </pc:picChg>
      </pc:sldChg>
      <pc:sldChg chg="modSp mod">
        <pc:chgData name="Luke" userId="f605f45a-95bc-4d4e-84b7-47abd69f91a2" providerId="ADAL" clId="{C3564F1C-82B1-4CCD-9F22-23BD9937559D}" dt="2023-11-22T07:18:03.357" v="273" actId="20577"/>
        <pc:sldMkLst>
          <pc:docMk/>
          <pc:sldMk cId="3853793147" sldId="2147480217"/>
        </pc:sldMkLst>
        <pc:spChg chg="mod">
          <ac:chgData name="Luke" userId="f605f45a-95bc-4d4e-84b7-47abd69f91a2" providerId="ADAL" clId="{C3564F1C-82B1-4CCD-9F22-23BD9937559D}" dt="2023-11-22T07:17:48.392" v="263" actId="14100"/>
          <ac:spMkLst>
            <pc:docMk/>
            <pc:sldMk cId="3853793147" sldId="2147480217"/>
            <ac:spMk id="29" creationId="{C2EB7374-F1B6-6E79-E81A-401EF9E107B2}"/>
          </ac:spMkLst>
        </pc:spChg>
        <pc:spChg chg="mod">
          <ac:chgData name="Luke" userId="f605f45a-95bc-4d4e-84b7-47abd69f91a2" providerId="ADAL" clId="{C3564F1C-82B1-4CCD-9F22-23BD9937559D}" dt="2023-11-22T07:17:53.735" v="265" actId="14100"/>
          <ac:spMkLst>
            <pc:docMk/>
            <pc:sldMk cId="3853793147" sldId="2147480217"/>
            <ac:spMk id="36" creationId="{AF6EF3C9-46B9-E78D-6B1F-7987713966FC}"/>
          </ac:spMkLst>
        </pc:spChg>
        <pc:spChg chg="mod">
          <ac:chgData name="Luke" userId="f605f45a-95bc-4d4e-84b7-47abd69f91a2" providerId="ADAL" clId="{C3564F1C-82B1-4CCD-9F22-23BD9937559D}" dt="2023-11-22T07:18:03.357" v="273" actId="20577"/>
          <ac:spMkLst>
            <pc:docMk/>
            <pc:sldMk cId="3853793147" sldId="2147480217"/>
            <ac:spMk id="57" creationId="{D8755AC9-0E5D-F1C7-C90C-E2BDF09ABBF0}"/>
          </ac:spMkLst>
        </pc:spChg>
        <pc:grpChg chg="mod">
          <ac:chgData name="Luke" userId="f605f45a-95bc-4d4e-84b7-47abd69f91a2" providerId="ADAL" clId="{C3564F1C-82B1-4CCD-9F22-23BD9937559D}" dt="2023-11-22T07:17:32.676" v="257" actId="1076"/>
          <ac:grpSpMkLst>
            <pc:docMk/>
            <pc:sldMk cId="3853793147" sldId="2147480217"/>
            <ac:grpSpMk id="4" creationId="{C3B6F5A9-F7E1-7ED0-E619-B872340C4D9F}"/>
          </ac:grpSpMkLst>
        </pc:grpChg>
        <pc:picChg chg="mod">
          <ac:chgData name="Luke" userId="f605f45a-95bc-4d4e-84b7-47abd69f91a2" providerId="ADAL" clId="{C3564F1C-82B1-4CCD-9F22-23BD9937559D}" dt="2023-11-22T07:17:40.804" v="260" actId="14100"/>
          <ac:picMkLst>
            <pc:docMk/>
            <pc:sldMk cId="3853793147" sldId="2147480217"/>
            <ac:picMk id="3" creationId="{14891454-EEC5-D31F-A3DB-7B1E037CF1D0}"/>
          </ac:picMkLst>
        </pc:picChg>
        <pc:picChg chg="mod">
          <ac:chgData name="Luke" userId="f605f45a-95bc-4d4e-84b7-47abd69f91a2" providerId="ADAL" clId="{C3564F1C-82B1-4CCD-9F22-23BD9937559D}" dt="2023-11-22T07:17:50.690" v="264" actId="1076"/>
          <ac:picMkLst>
            <pc:docMk/>
            <pc:sldMk cId="3853793147" sldId="2147480217"/>
            <ac:picMk id="13" creationId="{C43C5121-7D28-83B3-2CD3-FCEF6DE0CA6C}"/>
          </ac:picMkLst>
        </pc:picChg>
        <pc:picChg chg="mod">
          <ac:chgData name="Luke" userId="f605f45a-95bc-4d4e-84b7-47abd69f91a2" providerId="ADAL" clId="{C3564F1C-82B1-4CCD-9F22-23BD9937559D}" dt="2023-11-22T07:17:56.145" v="266" actId="1076"/>
          <ac:picMkLst>
            <pc:docMk/>
            <pc:sldMk cId="3853793147" sldId="2147480217"/>
            <ac:picMk id="35" creationId="{6DC3D69C-9CEA-B0E2-58C7-00096E0A3672}"/>
          </ac:picMkLst>
        </pc:picChg>
      </pc:sldChg>
    </pc:docChg>
  </pc:docChgLst>
</pc:chgInfo>
</file>

<file path=ppt/diagrams/_rels/data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_rels/drawing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svg"/><Relationship Id="rId1" Type="http://schemas.openxmlformats.org/officeDocument/2006/relationships/image" Target="../media/image32.png"/><Relationship Id="rId4" Type="http://schemas.openxmlformats.org/officeDocument/2006/relationships/image" Target="../media/image35.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18B1534-8133-472E-8F67-E24D34E13958}" type="doc">
      <dgm:prSet loTypeId="urn:microsoft.com/office/officeart/2018/2/layout/IconVerticalSolidList" loCatId="icon" qsTypeId="urn:microsoft.com/office/officeart/2005/8/quickstyle/simple1" qsCatId="simple" csTypeId="urn:microsoft.com/office/officeart/2005/8/colors/accent1_2" csCatId="accent1" phldr="1"/>
      <dgm:spPr/>
      <dgm:t>
        <a:bodyPr/>
        <a:lstStyle/>
        <a:p>
          <a:endParaRPr lang="en-US"/>
        </a:p>
      </dgm:t>
    </dgm:pt>
    <dgm:pt modelId="{B8F6BCF8-ED82-4031-AFC3-EEA227519AE5}">
      <dgm:prSet/>
      <dgm:spPr/>
      <dgm:t>
        <a:bodyPr/>
        <a:lstStyle/>
        <a:p>
          <a:pPr>
            <a:lnSpc>
              <a:spcPct val="100000"/>
            </a:lnSpc>
          </a:pPr>
          <a:r>
            <a:rPr lang="en-US" b="1"/>
            <a:t>Leave questions till the end.</a:t>
          </a:r>
          <a:endParaRPr lang="en-US"/>
        </a:p>
      </dgm:t>
    </dgm:pt>
    <dgm:pt modelId="{C6A94D4D-F67E-41F3-A99F-2F1BAAD88A4C}" type="parTrans" cxnId="{A237B5A4-7FF4-4E68-ACC0-911759854776}">
      <dgm:prSet/>
      <dgm:spPr/>
      <dgm:t>
        <a:bodyPr/>
        <a:lstStyle/>
        <a:p>
          <a:endParaRPr lang="en-US"/>
        </a:p>
      </dgm:t>
    </dgm:pt>
    <dgm:pt modelId="{8100C2C8-CC12-44BE-851D-2CF389F7BC45}" type="sibTrans" cxnId="{A237B5A4-7FF4-4E68-ACC0-911759854776}">
      <dgm:prSet/>
      <dgm:spPr/>
      <dgm:t>
        <a:bodyPr/>
        <a:lstStyle/>
        <a:p>
          <a:endParaRPr lang="en-US"/>
        </a:p>
      </dgm:t>
    </dgm:pt>
    <dgm:pt modelId="{D4EBD27E-23CB-4290-83B6-54F9A4F655F5}">
      <dgm:prSet/>
      <dgm:spPr/>
      <dgm:t>
        <a:bodyPr/>
        <a:lstStyle/>
        <a:p>
          <a:pPr>
            <a:lnSpc>
              <a:spcPct val="100000"/>
            </a:lnSpc>
          </a:pPr>
          <a:r>
            <a:rPr lang="en-US" b="1"/>
            <a:t>Feel free to reach out on Social media</a:t>
          </a:r>
          <a:endParaRPr lang="en-US"/>
        </a:p>
      </dgm:t>
    </dgm:pt>
    <dgm:pt modelId="{4B8277AE-F836-418D-BDE1-4CD1AA53DD54}" type="parTrans" cxnId="{1A4DAB5C-9140-4F33-A3A3-E11D483DB359}">
      <dgm:prSet/>
      <dgm:spPr/>
      <dgm:t>
        <a:bodyPr/>
        <a:lstStyle/>
        <a:p>
          <a:endParaRPr lang="en-US"/>
        </a:p>
      </dgm:t>
    </dgm:pt>
    <dgm:pt modelId="{AB2BDBDA-22D9-4B78-8E99-A8D69FDBC2B1}" type="sibTrans" cxnId="{1A4DAB5C-9140-4F33-A3A3-E11D483DB359}">
      <dgm:prSet/>
      <dgm:spPr/>
      <dgm:t>
        <a:bodyPr/>
        <a:lstStyle/>
        <a:p>
          <a:endParaRPr lang="en-US"/>
        </a:p>
      </dgm:t>
    </dgm:pt>
    <dgm:pt modelId="{2589A0C3-4B88-46E5-A422-1C797AE50C02}" type="pres">
      <dgm:prSet presAssocID="{D18B1534-8133-472E-8F67-E24D34E13958}" presName="root" presStyleCnt="0">
        <dgm:presLayoutVars>
          <dgm:dir/>
          <dgm:resizeHandles val="exact"/>
        </dgm:presLayoutVars>
      </dgm:prSet>
      <dgm:spPr/>
    </dgm:pt>
    <dgm:pt modelId="{8748B8F1-B960-4495-84C2-82713D93FE3E}" type="pres">
      <dgm:prSet presAssocID="{B8F6BCF8-ED82-4031-AFC3-EEA227519AE5}" presName="compNode" presStyleCnt="0"/>
      <dgm:spPr/>
    </dgm:pt>
    <dgm:pt modelId="{64CDCB77-227C-4082-85FE-0D16F8EB0456}" type="pres">
      <dgm:prSet presAssocID="{B8F6BCF8-ED82-4031-AFC3-EEA227519AE5}" presName="bgRect" presStyleLbl="bgShp" presStyleIdx="0" presStyleCnt="2"/>
      <dgm:spPr/>
    </dgm:pt>
    <dgm:pt modelId="{5DC9BEF7-9744-4E74-9FD3-9443ED92424E}" type="pres">
      <dgm:prSet presAssocID="{B8F6BCF8-ED82-4031-AFC3-EEA227519AE5}"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dgm:spPr>
      <dgm:extLst>
        <a:ext uri="{E40237B7-FDA0-4F09-8148-C483321AD2D9}">
          <dgm14:cNvPr xmlns:dgm14="http://schemas.microsoft.com/office/drawing/2010/diagram" id="0" name="" descr="Question mark"/>
        </a:ext>
      </dgm:extLst>
    </dgm:pt>
    <dgm:pt modelId="{E4460E44-DC55-4FE5-B568-BFD2C1053FCC}" type="pres">
      <dgm:prSet presAssocID="{B8F6BCF8-ED82-4031-AFC3-EEA227519AE5}" presName="spaceRect" presStyleCnt="0"/>
      <dgm:spPr/>
    </dgm:pt>
    <dgm:pt modelId="{C3934F74-28B6-4F89-82AA-C5B734AF6A23}" type="pres">
      <dgm:prSet presAssocID="{B8F6BCF8-ED82-4031-AFC3-EEA227519AE5}" presName="parTx" presStyleLbl="revTx" presStyleIdx="0" presStyleCnt="2">
        <dgm:presLayoutVars>
          <dgm:chMax val="0"/>
          <dgm:chPref val="0"/>
        </dgm:presLayoutVars>
      </dgm:prSet>
      <dgm:spPr/>
    </dgm:pt>
    <dgm:pt modelId="{CA123BAB-2837-4BB7-93FE-4E6E7CEB4733}" type="pres">
      <dgm:prSet presAssocID="{8100C2C8-CC12-44BE-851D-2CF389F7BC45}" presName="sibTrans" presStyleCnt="0"/>
      <dgm:spPr/>
    </dgm:pt>
    <dgm:pt modelId="{4551C13B-2BE0-4909-98DD-735F0E17D417}" type="pres">
      <dgm:prSet presAssocID="{D4EBD27E-23CB-4290-83B6-54F9A4F655F5}" presName="compNode" presStyleCnt="0"/>
      <dgm:spPr/>
    </dgm:pt>
    <dgm:pt modelId="{619203DD-9729-4DD8-BE62-6B89BB6B808F}" type="pres">
      <dgm:prSet presAssocID="{D4EBD27E-23CB-4290-83B6-54F9A4F655F5}" presName="bgRect" presStyleLbl="bgShp" presStyleIdx="1" presStyleCnt="2"/>
      <dgm:spPr/>
    </dgm:pt>
    <dgm:pt modelId="{A61E4C40-83B4-47BB-943C-FBC041BC0200}" type="pres">
      <dgm:prSet presAssocID="{D4EBD27E-23CB-4290-83B6-54F9A4F655F5}"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dgm:spPr>
      <dgm:extLst>
        <a:ext uri="{E40237B7-FDA0-4F09-8148-C483321AD2D9}">
          <dgm14:cNvPr xmlns:dgm14="http://schemas.microsoft.com/office/drawing/2010/diagram" id="0" name="" descr="Smart Phone"/>
        </a:ext>
      </dgm:extLst>
    </dgm:pt>
    <dgm:pt modelId="{BCA5D366-078E-40DD-928B-E1294F0AA52D}" type="pres">
      <dgm:prSet presAssocID="{D4EBD27E-23CB-4290-83B6-54F9A4F655F5}" presName="spaceRect" presStyleCnt="0"/>
      <dgm:spPr/>
    </dgm:pt>
    <dgm:pt modelId="{09857EB2-34F2-4DE0-963B-DEF74A0300FC}" type="pres">
      <dgm:prSet presAssocID="{D4EBD27E-23CB-4290-83B6-54F9A4F655F5}" presName="parTx" presStyleLbl="revTx" presStyleIdx="1" presStyleCnt="2">
        <dgm:presLayoutVars>
          <dgm:chMax val="0"/>
          <dgm:chPref val="0"/>
        </dgm:presLayoutVars>
      </dgm:prSet>
      <dgm:spPr/>
    </dgm:pt>
  </dgm:ptLst>
  <dgm:cxnLst>
    <dgm:cxn modelId="{3560AA04-A9E8-47D4-8DC0-C85334A04CF3}" type="presOf" srcId="{B8F6BCF8-ED82-4031-AFC3-EEA227519AE5}" destId="{C3934F74-28B6-4F89-82AA-C5B734AF6A23}" srcOrd="0" destOrd="0" presId="urn:microsoft.com/office/officeart/2018/2/layout/IconVerticalSolidList"/>
    <dgm:cxn modelId="{A13CFE35-DAF9-431E-BC4B-8DFA8CECAC4A}" type="presOf" srcId="{D4EBD27E-23CB-4290-83B6-54F9A4F655F5}" destId="{09857EB2-34F2-4DE0-963B-DEF74A0300FC}" srcOrd="0" destOrd="0" presId="urn:microsoft.com/office/officeart/2018/2/layout/IconVerticalSolidList"/>
    <dgm:cxn modelId="{1A4DAB5C-9140-4F33-A3A3-E11D483DB359}" srcId="{D18B1534-8133-472E-8F67-E24D34E13958}" destId="{D4EBD27E-23CB-4290-83B6-54F9A4F655F5}" srcOrd="1" destOrd="0" parTransId="{4B8277AE-F836-418D-BDE1-4CD1AA53DD54}" sibTransId="{AB2BDBDA-22D9-4B78-8E99-A8D69FDBC2B1}"/>
    <dgm:cxn modelId="{A237B5A4-7FF4-4E68-ACC0-911759854776}" srcId="{D18B1534-8133-472E-8F67-E24D34E13958}" destId="{B8F6BCF8-ED82-4031-AFC3-EEA227519AE5}" srcOrd="0" destOrd="0" parTransId="{C6A94D4D-F67E-41F3-A99F-2F1BAAD88A4C}" sibTransId="{8100C2C8-CC12-44BE-851D-2CF389F7BC45}"/>
    <dgm:cxn modelId="{81CEB0BA-C7E4-4C5B-861E-4BEC42D17C4B}" type="presOf" srcId="{D18B1534-8133-472E-8F67-E24D34E13958}" destId="{2589A0C3-4B88-46E5-A422-1C797AE50C02}" srcOrd="0" destOrd="0" presId="urn:microsoft.com/office/officeart/2018/2/layout/IconVerticalSolidList"/>
    <dgm:cxn modelId="{C3EC52D2-DB59-4550-8D05-BEE1AD5F1FAE}" type="presParOf" srcId="{2589A0C3-4B88-46E5-A422-1C797AE50C02}" destId="{8748B8F1-B960-4495-84C2-82713D93FE3E}" srcOrd="0" destOrd="0" presId="urn:microsoft.com/office/officeart/2018/2/layout/IconVerticalSolidList"/>
    <dgm:cxn modelId="{8B1301CA-CE2D-46FA-804F-0AAF2EDDCE5C}" type="presParOf" srcId="{8748B8F1-B960-4495-84C2-82713D93FE3E}" destId="{64CDCB77-227C-4082-85FE-0D16F8EB0456}" srcOrd="0" destOrd="0" presId="urn:microsoft.com/office/officeart/2018/2/layout/IconVerticalSolidList"/>
    <dgm:cxn modelId="{6E835FBC-1ABF-4C6A-B398-6DE4EF4F7FE5}" type="presParOf" srcId="{8748B8F1-B960-4495-84C2-82713D93FE3E}" destId="{5DC9BEF7-9744-4E74-9FD3-9443ED92424E}" srcOrd="1" destOrd="0" presId="urn:microsoft.com/office/officeart/2018/2/layout/IconVerticalSolidList"/>
    <dgm:cxn modelId="{4DAB2184-B235-4B05-A951-6CBFFCDD8FB1}" type="presParOf" srcId="{8748B8F1-B960-4495-84C2-82713D93FE3E}" destId="{E4460E44-DC55-4FE5-B568-BFD2C1053FCC}" srcOrd="2" destOrd="0" presId="urn:microsoft.com/office/officeart/2018/2/layout/IconVerticalSolidList"/>
    <dgm:cxn modelId="{4F2E063D-4EEF-4118-8B53-64178BD6E405}" type="presParOf" srcId="{8748B8F1-B960-4495-84C2-82713D93FE3E}" destId="{C3934F74-28B6-4F89-82AA-C5B734AF6A23}" srcOrd="3" destOrd="0" presId="urn:microsoft.com/office/officeart/2018/2/layout/IconVerticalSolidList"/>
    <dgm:cxn modelId="{6D5B85C9-8527-4F48-84F9-8A9534F177A4}" type="presParOf" srcId="{2589A0C3-4B88-46E5-A422-1C797AE50C02}" destId="{CA123BAB-2837-4BB7-93FE-4E6E7CEB4733}" srcOrd="1" destOrd="0" presId="urn:microsoft.com/office/officeart/2018/2/layout/IconVerticalSolidList"/>
    <dgm:cxn modelId="{FC8978F3-CB76-42F0-9582-2D9BD193A724}" type="presParOf" srcId="{2589A0C3-4B88-46E5-A422-1C797AE50C02}" destId="{4551C13B-2BE0-4909-98DD-735F0E17D417}" srcOrd="2" destOrd="0" presId="urn:microsoft.com/office/officeart/2018/2/layout/IconVerticalSolidList"/>
    <dgm:cxn modelId="{AB765518-D91E-45A4-A5AA-78D8216D4E19}" type="presParOf" srcId="{4551C13B-2BE0-4909-98DD-735F0E17D417}" destId="{619203DD-9729-4DD8-BE62-6B89BB6B808F}" srcOrd="0" destOrd="0" presId="urn:microsoft.com/office/officeart/2018/2/layout/IconVerticalSolidList"/>
    <dgm:cxn modelId="{ED861FA5-76B1-45F3-BCFE-E668BFEE05D3}" type="presParOf" srcId="{4551C13B-2BE0-4909-98DD-735F0E17D417}" destId="{A61E4C40-83B4-47BB-943C-FBC041BC0200}" srcOrd="1" destOrd="0" presId="urn:microsoft.com/office/officeart/2018/2/layout/IconVerticalSolidList"/>
    <dgm:cxn modelId="{4EDE05F6-9BC6-4518-9FEC-127722FB4492}" type="presParOf" srcId="{4551C13B-2BE0-4909-98DD-735F0E17D417}" destId="{BCA5D366-078E-40DD-928B-E1294F0AA52D}" srcOrd="2" destOrd="0" presId="urn:microsoft.com/office/officeart/2018/2/layout/IconVerticalSolidList"/>
    <dgm:cxn modelId="{EA1627A5-B624-42E8-A355-E7C0BE9BD0E8}" type="presParOf" srcId="{4551C13B-2BE0-4909-98DD-735F0E17D417}" destId="{09857EB2-34F2-4DE0-963B-DEF74A0300FC}"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010F0FA5-5202-4CD9-848F-193D5C055A75}" type="doc">
      <dgm:prSet loTypeId="urn:microsoft.com/office/officeart/2005/8/layout/hierarchy4" loCatId="hierarchy" qsTypeId="urn:microsoft.com/office/officeart/2005/8/quickstyle/simple1" qsCatId="simple" csTypeId="urn:microsoft.com/office/officeart/2005/8/colors/accent1_2" csCatId="accent1" phldr="1"/>
      <dgm:spPr/>
      <dgm:t>
        <a:bodyPr/>
        <a:lstStyle/>
        <a:p>
          <a:endParaRPr lang="en-NZ"/>
        </a:p>
      </dgm:t>
    </dgm:pt>
    <dgm:pt modelId="{BD2977D3-65D8-4CBF-8555-DC56F9E0C815}">
      <dgm:prSet phldrT="[Text]"/>
      <dgm:spPr/>
      <dgm:t>
        <a:bodyPr/>
        <a:lstStyle/>
        <a:p>
          <a:r>
            <a:rPr lang="en-NZ" dirty="0"/>
            <a:t>Purpose</a:t>
          </a:r>
        </a:p>
      </dgm:t>
    </dgm:pt>
    <dgm:pt modelId="{5AE1EAE5-C2B5-4CEC-8587-4A52844CEA94}" type="parTrans" cxnId="{D1CECC71-4FC5-452A-A51E-8A7D9EEB694C}">
      <dgm:prSet/>
      <dgm:spPr/>
      <dgm:t>
        <a:bodyPr/>
        <a:lstStyle/>
        <a:p>
          <a:endParaRPr lang="en-NZ"/>
        </a:p>
      </dgm:t>
    </dgm:pt>
    <dgm:pt modelId="{E2164115-EF79-4B70-97FB-F7E9A6C142D3}" type="sibTrans" cxnId="{D1CECC71-4FC5-452A-A51E-8A7D9EEB694C}">
      <dgm:prSet/>
      <dgm:spPr/>
      <dgm:t>
        <a:bodyPr/>
        <a:lstStyle/>
        <a:p>
          <a:endParaRPr lang="en-NZ"/>
        </a:p>
      </dgm:t>
    </dgm:pt>
    <dgm:pt modelId="{D166EC74-EE9D-4A33-BA55-405FF6A1EFA5}">
      <dgm:prSet phldrT="[Text]"/>
      <dgm:spPr/>
      <dgm:t>
        <a:bodyPr/>
        <a:lstStyle/>
        <a:p>
          <a:r>
            <a:rPr lang="en-NZ" dirty="0"/>
            <a:t>Scope</a:t>
          </a:r>
        </a:p>
      </dgm:t>
    </dgm:pt>
    <dgm:pt modelId="{92F4B75B-26CF-4715-8AE3-896F6823565F}" type="parTrans" cxnId="{0318945F-3E8E-4D16-9B1E-97535BE89C25}">
      <dgm:prSet/>
      <dgm:spPr/>
      <dgm:t>
        <a:bodyPr/>
        <a:lstStyle/>
        <a:p>
          <a:endParaRPr lang="en-NZ"/>
        </a:p>
      </dgm:t>
    </dgm:pt>
    <dgm:pt modelId="{D321C3B5-473F-486B-BE2A-76751378D062}" type="sibTrans" cxnId="{0318945F-3E8E-4D16-9B1E-97535BE89C25}">
      <dgm:prSet/>
      <dgm:spPr/>
      <dgm:t>
        <a:bodyPr/>
        <a:lstStyle/>
        <a:p>
          <a:endParaRPr lang="en-NZ"/>
        </a:p>
      </dgm:t>
    </dgm:pt>
    <dgm:pt modelId="{30E4D5DD-7509-4356-A951-17A6C5BC8024}">
      <dgm:prSet phldrT="[Text]"/>
      <dgm:spPr/>
      <dgm:t>
        <a:bodyPr/>
        <a:lstStyle/>
        <a:p>
          <a:r>
            <a:rPr lang="en-NZ" dirty="0"/>
            <a:t>Cost</a:t>
          </a:r>
        </a:p>
      </dgm:t>
    </dgm:pt>
    <dgm:pt modelId="{C872AF0D-9A31-4317-B09A-C15182D492C5}" type="parTrans" cxnId="{58F6D472-BFD7-4CB7-9476-6804527C63C9}">
      <dgm:prSet/>
      <dgm:spPr/>
      <dgm:t>
        <a:bodyPr/>
        <a:lstStyle/>
        <a:p>
          <a:endParaRPr lang="en-NZ"/>
        </a:p>
      </dgm:t>
    </dgm:pt>
    <dgm:pt modelId="{117777D8-FE62-4E5D-B579-16E4305DA29C}" type="sibTrans" cxnId="{58F6D472-BFD7-4CB7-9476-6804527C63C9}">
      <dgm:prSet/>
      <dgm:spPr/>
      <dgm:t>
        <a:bodyPr/>
        <a:lstStyle/>
        <a:p>
          <a:endParaRPr lang="en-NZ"/>
        </a:p>
      </dgm:t>
    </dgm:pt>
    <dgm:pt modelId="{F59ED62A-F7FD-4257-8A4A-48DBB234945F}">
      <dgm:prSet phldrT="[Text]"/>
      <dgm:spPr/>
      <dgm:t>
        <a:bodyPr/>
        <a:lstStyle/>
        <a:p>
          <a:r>
            <a:rPr lang="en-NZ" dirty="0"/>
            <a:t>Access</a:t>
          </a:r>
        </a:p>
      </dgm:t>
    </dgm:pt>
    <dgm:pt modelId="{5C3E82A7-A5FA-4E9F-9269-CE745B8F01B3}" type="parTrans" cxnId="{96964333-D17F-45E8-B784-727E970F2710}">
      <dgm:prSet/>
      <dgm:spPr/>
      <dgm:t>
        <a:bodyPr/>
        <a:lstStyle/>
        <a:p>
          <a:endParaRPr lang="en-NZ"/>
        </a:p>
      </dgm:t>
    </dgm:pt>
    <dgm:pt modelId="{2E3459F7-68DD-4133-9E85-9B8E5DE6D668}" type="sibTrans" cxnId="{96964333-D17F-45E8-B784-727E970F2710}">
      <dgm:prSet/>
      <dgm:spPr/>
      <dgm:t>
        <a:bodyPr/>
        <a:lstStyle/>
        <a:p>
          <a:endParaRPr lang="en-NZ"/>
        </a:p>
      </dgm:t>
    </dgm:pt>
    <dgm:pt modelId="{DC10158B-230C-4F38-9CF6-17E742DB8AA2}">
      <dgm:prSet phldrT="[Text]"/>
      <dgm:spPr/>
      <dgm:t>
        <a:bodyPr/>
        <a:lstStyle/>
        <a:p>
          <a:r>
            <a:rPr lang="en-NZ" dirty="0"/>
            <a:t>Lifecycle</a:t>
          </a:r>
        </a:p>
      </dgm:t>
    </dgm:pt>
    <dgm:pt modelId="{91737A7B-1FDA-411A-B1FE-0C3A2F001E6F}" type="parTrans" cxnId="{D67BD0C1-1909-4E20-B0FD-2CAC1FEFE258}">
      <dgm:prSet/>
      <dgm:spPr/>
      <dgm:t>
        <a:bodyPr/>
        <a:lstStyle/>
        <a:p>
          <a:endParaRPr lang="en-NZ"/>
        </a:p>
      </dgm:t>
    </dgm:pt>
    <dgm:pt modelId="{99FEFA10-6C35-4F52-8EB0-FA77CBDCB5AB}" type="sibTrans" cxnId="{D67BD0C1-1909-4E20-B0FD-2CAC1FEFE258}">
      <dgm:prSet/>
      <dgm:spPr/>
      <dgm:t>
        <a:bodyPr/>
        <a:lstStyle/>
        <a:p>
          <a:endParaRPr lang="en-NZ"/>
        </a:p>
      </dgm:t>
    </dgm:pt>
    <dgm:pt modelId="{FD924AF5-B0FB-46BA-AB24-0F506BF78FCE}">
      <dgm:prSet phldrT="[Text]"/>
      <dgm:spPr/>
      <dgm:t>
        <a:bodyPr/>
        <a:lstStyle/>
        <a:p>
          <a:r>
            <a:rPr lang="en-NZ" dirty="0"/>
            <a:t>Management</a:t>
          </a:r>
        </a:p>
      </dgm:t>
    </dgm:pt>
    <dgm:pt modelId="{DE95098B-1247-43B6-B53D-A4CD576BB68E}" type="parTrans" cxnId="{A45A856A-4EC3-4AA6-8952-B7A0BB51AED0}">
      <dgm:prSet/>
      <dgm:spPr/>
      <dgm:t>
        <a:bodyPr/>
        <a:lstStyle/>
        <a:p>
          <a:endParaRPr lang="en-NZ"/>
        </a:p>
      </dgm:t>
    </dgm:pt>
    <dgm:pt modelId="{0BE51E72-57B0-4B49-A2F0-6D66C51BBE58}" type="sibTrans" cxnId="{A45A856A-4EC3-4AA6-8952-B7A0BB51AED0}">
      <dgm:prSet/>
      <dgm:spPr/>
      <dgm:t>
        <a:bodyPr/>
        <a:lstStyle/>
        <a:p>
          <a:endParaRPr lang="en-NZ"/>
        </a:p>
      </dgm:t>
    </dgm:pt>
    <dgm:pt modelId="{1359E03C-A184-4FAB-B9DA-5502FCF9D987}">
      <dgm:prSet phldrT="[Text]"/>
      <dgm:spPr/>
      <dgm:t>
        <a:bodyPr/>
        <a:lstStyle/>
        <a:p>
          <a:r>
            <a:rPr lang="en-NZ" dirty="0"/>
            <a:t>Governance</a:t>
          </a:r>
        </a:p>
      </dgm:t>
    </dgm:pt>
    <dgm:pt modelId="{7063296A-D11D-4F16-8829-3777826E94D6}" type="parTrans" cxnId="{CC64B016-BF0C-49A3-8D20-3F45DC6C3C60}">
      <dgm:prSet/>
      <dgm:spPr/>
      <dgm:t>
        <a:bodyPr/>
        <a:lstStyle/>
        <a:p>
          <a:endParaRPr lang="en-NZ"/>
        </a:p>
      </dgm:t>
    </dgm:pt>
    <dgm:pt modelId="{67EBCD1D-398D-4D70-8FA7-07B8E51145E2}" type="sibTrans" cxnId="{CC64B016-BF0C-49A3-8D20-3F45DC6C3C60}">
      <dgm:prSet/>
      <dgm:spPr/>
      <dgm:t>
        <a:bodyPr/>
        <a:lstStyle/>
        <a:p>
          <a:endParaRPr lang="en-NZ"/>
        </a:p>
      </dgm:t>
    </dgm:pt>
    <dgm:pt modelId="{044F1FBD-4845-4C36-B2B4-02FBFA83572D}">
      <dgm:prSet phldrT="[Text]"/>
      <dgm:spPr/>
      <dgm:t>
        <a:bodyPr/>
        <a:lstStyle/>
        <a:p>
          <a:r>
            <a:rPr lang="en-NZ" dirty="0"/>
            <a:t>Security</a:t>
          </a:r>
        </a:p>
      </dgm:t>
    </dgm:pt>
    <dgm:pt modelId="{97D093A5-C98D-458D-9924-C1D4A8FF4964}" type="parTrans" cxnId="{C168B86F-A34E-4D1F-AE8D-104C1C4081B6}">
      <dgm:prSet/>
      <dgm:spPr/>
      <dgm:t>
        <a:bodyPr/>
        <a:lstStyle/>
        <a:p>
          <a:endParaRPr lang="en-NZ"/>
        </a:p>
      </dgm:t>
    </dgm:pt>
    <dgm:pt modelId="{0A76F6BC-B3A2-46CC-AFDB-072E42DDD162}" type="sibTrans" cxnId="{C168B86F-A34E-4D1F-AE8D-104C1C4081B6}">
      <dgm:prSet/>
      <dgm:spPr/>
      <dgm:t>
        <a:bodyPr/>
        <a:lstStyle/>
        <a:p>
          <a:endParaRPr lang="en-NZ"/>
        </a:p>
      </dgm:t>
    </dgm:pt>
    <dgm:pt modelId="{16AD1E88-3DDB-483E-A83E-349A62A23376}">
      <dgm:prSet phldrT="[Text]"/>
      <dgm:spPr/>
      <dgm:t>
        <a:bodyPr/>
        <a:lstStyle/>
        <a:p>
          <a:r>
            <a:rPr lang="en-NZ" dirty="0"/>
            <a:t>Monitoring</a:t>
          </a:r>
        </a:p>
      </dgm:t>
    </dgm:pt>
    <dgm:pt modelId="{E2BAFD4D-5B9B-4861-A475-FA349506B07C}" type="parTrans" cxnId="{184C9D2E-E55B-4475-B131-9C2F3E8EA925}">
      <dgm:prSet/>
      <dgm:spPr/>
      <dgm:t>
        <a:bodyPr/>
        <a:lstStyle/>
        <a:p>
          <a:endParaRPr lang="en-NZ"/>
        </a:p>
      </dgm:t>
    </dgm:pt>
    <dgm:pt modelId="{7D973CD4-E00E-4670-A5C7-71572260932B}" type="sibTrans" cxnId="{184C9D2E-E55B-4475-B131-9C2F3E8EA925}">
      <dgm:prSet/>
      <dgm:spPr/>
      <dgm:t>
        <a:bodyPr/>
        <a:lstStyle/>
        <a:p>
          <a:endParaRPr lang="en-NZ"/>
        </a:p>
      </dgm:t>
    </dgm:pt>
    <dgm:pt modelId="{8E582762-C5BC-4265-BD46-5D0DF98C54C2}">
      <dgm:prSet phldrT="[Text]"/>
      <dgm:spPr/>
      <dgm:t>
        <a:bodyPr/>
        <a:lstStyle/>
        <a:p>
          <a:r>
            <a:rPr lang="en-NZ" dirty="0"/>
            <a:t>Integration</a:t>
          </a:r>
        </a:p>
      </dgm:t>
    </dgm:pt>
    <dgm:pt modelId="{C426727E-F6E9-4947-AE10-3C86B988016A}" type="parTrans" cxnId="{135C1925-4284-438D-9186-943D5B40F07F}">
      <dgm:prSet/>
      <dgm:spPr/>
      <dgm:t>
        <a:bodyPr/>
        <a:lstStyle/>
        <a:p>
          <a:endParaRPr lang="en-NZ"/>
        </a:p>
      </dgm:t>
    </dgm:pt>
    <dgm:pt modelId="{4813C3B9-8D00-4409-AC13-D9EED418AE99}" type="sibTrans" cxnId="{135C1925-4284-438D-9186-943D5B40F07F}">
      <dgm:prSet/>
      <dgm:spPr/>
      <dgm:t>
        <a:bodyPr/>
        <a:lstStyle/>
        <a:p>
          <a:endParaRPr lang="en-NZ"/>
        </a:p>
      </dgm:t>
    </dgm:pt>
    <dgm:pt modelId="{B3085144-522C-4A84-810D-34A42B837905}">
      <dgm:prSet phldrT="[Text]"/>
      <dgm:spPr/>
      <dgm:t>
        <a:bodyPr/>
        <a:lstStyle/>
        <a:p>
          <a:r>
            <a:rPr lang="en-NZ" dirty="0"/>
            <a:t>Migration</a:t>
          </a:r>
        </a:p>
      </dgm:t>
    </dgm:pt>
    <dgm:pt modelId="{9FA0888A-3D76-4EBE-8B1C-C6392FBFD6F3}" type="parTrans" cxnId="{741C47DD-B264-4AA3-ABD1-812579DDB4B5}">
      <dgm:prSet/>
      <dgm:spPr/>
      <dgm:t>
        <a:bodyPr/>
        <a:lstStyle/>
        <a:p>
          <a:endParaRPr lang="en-NZ"/>
        </a:p>
      </dgm:t>
    </dgm:pt>
    <dgm:pt modelId="{D16AF3AF-C186-4159-A234-8429014B5473}" type="sibTrans" cxnId="{741C47DD-B264-4AA3-ABD1-812579DDB4B5}">
      <dgm:prSet/>
      <dgm:spPr/>
      <dgm:t>
        <a:bodyPr/>
        <a:lstStyle/>
        <a:p>
          <a:endParaRPr lang="en-NZ"/>
        </a:p>
      </dgm:t>
    </dgm:pt>
    <dgm:pt modelId="{3692654F-F9F4-44E8-98B4-B96D091227DB}" type="pres">
      <dgm:prSet presAssocID="{010F0FA5-5202-4CD9-848F-193D5C055A75}" presName="Name0" presStyleCnt="0">
        <dgm:presLayoutVars>
          <dgm:chPref val="1"/>
          <dgm:dir/>
          <dgm:animOne val="branch"/>
          <dgm:animLvl val="lvl"/>
          <dgm:resizeHandles/>
        </dgm:presLayoutVars>
      </dgm:prSet>
      <dgm:spPr/>
    </dgm:pt>
    <dgm:pt modelId="{6B97ADAE-3387-4693-B71E-6FD96F262B42}" type="pres">
      <dgm:prSet presAssocID="{BD2977D3-65D8-4CBF-8555-DC56F9E0C815}" presName="vertOne" presStyleCnt="0"/>
      <dgm:spPr/>
    </dgm:pt>
    <dgm:pt modelId="{01EB8298-6609-4699-932F-2F5C4A72FB09}" type="pres">
      <dgm:prSet presAssocID="{BD2977D3-65D8-4CBF-8555-DC56F9E0C815}" presName="txOne" presStyleLbl="node0" presStyleIdx="0" presStyleCnt="2" custLinFactNeighborX="-89" custLinFactNeighborY="23089">
        <dgm:presLayoutVars>
          <dgm:chPref val="3"/>
        </dgm:presLayoutVars>
      </dgm:prSet>
      <dgm:spPr/>
    </dgm:pt>
    <dgm:pt modelId="{04597D09-AA98-49BC-A88A-12F5C73F820D}" type="pres">
      <dgm:prSet presAssocID="{BD2977D3-65D8-4CBF-8555-DC56F9E0C815}" presName="parTransOne" presStyleCnt="0"/>
      <dgm:spPr/>
    </dgm:pt>
    <dgm:pt modelId="{D9B894AC-B200-426F-8C30-D29314FA250D}" type="pres">
      <dgm:prSet presAssocID="{BD2977D3-65D8-4CBF-8555-DC56F9E0C815}" presName="horzOne" presStyleCnt="0"/>
      <dgm:spPr/>
    </dgm:pt>
    <dgm:pt modelId="{00A88D4E-8BB8-4E95-8611-49EBDD6AF4AB}" type="pres">
      <dgm:prSet presAssocID="{D166EC74-EE9D-4A33-BA55-405FF6A1EFA5}" presName="vertTwo" presStyleCnt="0"/>
      <dgm:spPr/>
    </dgm:pt>
    <dgm:pt modelId="{5A098889-11B6-4826-88F7-7C76B551A44A}" type="pres">
      <dgm:prSet presAssocID="{D166EC74-EE9D-4A33-BA55-405FF6A1EFA5}" presName="txTwo" presStyleLbl="node2" presStyleIdx="0" presStyleCnt="4">
        <dgm:presLayoutVars>
          <dgm:chPref val="3"/>
        </dgm:presLayoutVars>
      </dgm:prSet>
      <dgm:spPr/>
    </dgm:pt>
    <dgm:pt modelId="{71F60B98-BBAF-4CF1-8DC3-BFC556047E9A}" type="pres">
      <dgm:prSet presAssocID="{D166EC74-EE9D-4A33-BA55-405FF6A1EFA5}" presName="parTransTwo" presStyleCnt="0"/>
      <dgm:spPr/>
    </dgm:pt>
    <dgm:pt modelId="{EFE5AE5B-22FB-464C-9ECA-9C29F082CC12}" type="pres">
      <dgm:prSet presAssocID="{D166EC74-EE9D-4A33-BA55-405FF6A1EFA5}" presName="horzTwo" presStyleCnt="0"/>
      <dgm:spPr/>
    </dgm:pt>
    <dgm:pt modelId="{F9C8240E-28E5-4486-9E44-EC2E966C91D7}" type="pres">
      <dgm:prSet presAssocID="{30E4D5DD-7509-4356-A951-17A6C5BC8024}" presName="vertThree" presStyleCnt="0"/>
      <dgm:spPr/>
    </dgm:pt>
    <dgm:pt modelId="{EB98AC86-2B0E-4310-8A87-6519274EB48B}" type="pres">
      <dgm:prSet presAssocID="{30E4D5DD-7509-4356-A951-17A6C5BC8024}" presName="txThree" presStyleLbl="node3" presStyleIdx="0" presStyleCnt="4">
        <dgm:presLayoutVars>
          <dgm:chPref val="3"/>
        </dgm:presLayoutVars>
      </dgm:prSet>
      <dgm:spPr/>
    </dgm:pt>
    <dgm:pt modelId="{B280B785-7B32-430D-8948-A5E913D53F94}" type="pres">
      <dgm:prSet presAssocID="{30E4D5DD-7509-4356-A951-17A6C5BC8024}" presName="horzThree" presStyleCnt="0"/>
      <dgm:spPr/>
    </dgm:pt>
    <dgm:pt modelId="{025970D1-CB91-4441-AC08-C1C21CB7350E}" type="pres">
      <dgm:prSet presAssocID="{117777D8-FE62-4E5D-B579-16E4305DA29C}" presName="sibSpaceThree" presStyleCnt="0"/>
      <dgm:spPr/>
    </dgm:pt>
    <dgm:pt modelId="{C03E5E85-86A6-4ED4-99BB-8D8D459A51CF}" type="pres">
      <dgm:prSet presAssocID="{F59ED62A-F7FD-4257-8A4A-48DBB234945F}" presName="vertThree" presStyleCnt="0"/>
      <dgm:spPr/>
    </dgm:pt>
    <dgm:pt modelId="{9659B6F4-F5FA-4D17-8E87-C88F9970CD59}" type="pres">
      <dgm:prSet presAssocID="{F59ED62A-F7FD-4257-8A4A-48DBB234945F}" presName="txThree" presStyleLbl="node3" presStyleIdx="1" presStyleCnt="4">
        <dgm:presLayoutVars>
          <dgm:chPref val="3"/>
        </dgm:presLayoutVars>
      </dgm:prSet>
      <dgm:spPr/>
    </dgm:pt>
    <dgm:pt modelId="{B421E959-AC21-45A9-8045-276940ACFF2E}" type="pres">
      <dgm:prSet presAssocID="{F59ED62A-F7FD-4257-8A4A-48DBB234945F}" presName="horzThree" presStyleCnt="0"/>
      <dgm:spPr/>
    </dgm:pt>
    <dgm:pt modelId="{CA239F6A-F4DF-4F84-B1BE-23183444A412}" type="pres">
      <dgm:prSet presAssocID="{D321C3B5-473F-486B-BE2A-76751378D062}" presName="sibSpaceTwo" presStyleCnt="0"/>
      <dgm:spPr/>
    </dgm:pt>
    <dgm:pt modelId="{DC3878BB-9A60-4913-BD1C-D188025B5B04}" type="pres">
      <dgm:prSet presAssocID="{DC10158B-230C-4F38-9CF6-17E742DB8AA2}" presName="vertTwo" presStyleCnt="0"/>
      <dgm:spPr/>
    </dgm:pt>
    <dgm:pt modelId="{C14AD25A-5DD1-4EC8-91F8-8A49F4028518}" type="pres">
      <dgm:prSet presAssocID="{DC10158B-230C-4F38-9CF6-17E742DB8AA2}" presName="txTwo" presStyleLbl="node2" presStyleIdx="1" presStyleCnt="4">
        <dgm:presLayoutVars>
          <dgm:chPref val="3"/>
        </dgm:presLayoutVars>
      </dgm:prSet>
      <dgm:spPr/>
    </dgm:pt>
    <dgm:pt modelId="{5DC144F9-60CE-40EC-9538-7D1BEBBBAE43}" type="pres">
      <dgm:prSet presAssocID="{DC10158B-230C-4F38-9CF6-17E742DB8AA2}" presName="parTransTwo" presStyleCnt="0"/>
      <dgm:spPr/>
    </dgm:pt>
    <dgm:pt modelId="{60BAA72D-7B84-4841-BA51-7BFACDF2DE88}" type="pres">
      <dgm:prSet presAssocID="{DC10158B-230C-4F38-9CF6-17E742DB8AA2}" presName="horzTwo" presStyleCnt="0"/>
      <dgm:spPr/>
    </dgm:pt>
    <dgm:pt modelId="{E76E77D1-05BB-458E-B7AC-91626616F5EC}" type="pres">
      <dgm:prSet presAssocID="{FD924AF5-B0FB-46BA-AB24-0F506BF78FCE}" presName="vertThree" presStyleCnt="0"/>
      <dgm:spPr/>
    </dgm:pt>
    <dgm:pt modelId="{23352ED6-37C1-4A72-9856-A7704C644DFA}" type="pres">
      <dgm:prSet presAssocID="{FD924AF5-B0FB-46BA-AB24-0F506BF78FCE}" presName="txThree" presStyleLbl="node3" presStyleIdx="2" presStyleCnt="4">
        <dgm:presLayoutVars>
          <dgm:chPref val="3"/>
        </dgm:presLayoutVars>
      </dgm:prSet>
      <dgm:spPr/>
    </dgm:pt>
    <dgm:pt modelId="{C9F2BCBE-4798-4485-B0C2-41E6076FD9EE}" type="pres">
      <dgm:prSet presAssocID="{FD924AF5-B0FB-46BA-AB24-0F506BF78FCE}" presName="horzThree" presStyleCnt="0"/>
      <dgm:spPr/>
    </dgm:pt>
    <dgm:pt modelId="{9F491CC8-C114-4B01-8022-0EFFDD2B26A8}" type="pres">
      <dgm:prSet presAssocID="{0BE51E72-57B0-4B49-A2F0-6D66C51BBE58}" presName="sibSpaceThree" presStyleCnt="0"/>
      <dgm:spPr/>
    </dgm:pt>
    <dgm:pt modelId="{F29D4AA0-EAD7-4900-8C4F-B7FB3DD631A5}" type="pres">
      <dgm:prSet presAssocID="{1359E03C-A184-4FAB-B9DA-5502FCF9D987}" presName="vertThree" presStyleCnt="0"/>
      <dgm:spPr/>
    </dgm:pt>
    <dgm:pt modelId="{0C86D3FD-6F98-4ED5-BC1D-FBDEC706DE6E}" type="pres">
      <dgm:prSet presAssocID="{1359E03C-A184-4FAB-B9DA-5502FCF9D987}" presName="txThree" presStyleLbl="node3" presStyleIdx="3" presStyleCnt="4">
        <dgm:presLayoutVars>
          <dgm:chPref val="3"/>
        </dgm:presLayoutVars>
      </dgm:prSet>
      <dgm:spPr/>
    </dgm:pt>
    <dgm:pt modelId="{3ADCBD1C-967A-47E9-A8C3-6F0B33D7CB7B}" type="pres">
      <dgm:prSet presAssocID="{1359E03C-A184-4FAB-B9DA-5502FCF9D987}" presName="parTransThree" presStyleCnt="0"/>
      <dgm:spPr/>
    </dgm:pt>
    <dgm:pt modelId="{957F60CF-B039-4E46-9C37-F33DF3CD4E19}" type="pres">
      <dgm:prSet presAssocID="{1359E03C-A184-4FAB-B9DA-5502FCF9D987}" presName="horzThree" presStyleCnt="0"/>
      <dgm:spPr/>
    </dgm:pt>
    <dgm:pt modelId="{D766D985-FF61-49B7-B534-9D258DBEDC00}" type="pres">
      <dgm:prSet presAssocID="{B3085144-522C-4A84-810D-34A42B837905}" presName="vertFour" presStyleCnt="0">
        <dgm:presLayoutVars>
          <dgm:chPref val="3"/>
        </dgm:presLayoutVars>
      </dgm:prSet>
      <dgm:spPr/>
    </dgm:pt>
    <dgm:pt modelId="{0BB4713C-DFFE-4482-9886-8F26B093FB6F}" type="pres">
      <dgm:prSet presAssocID="{B3085144-522C-4A84-810D-34A42B837905}" presName="txFour" presStyleLbl="node4" presStyleIdx="0" presStyleCnt="1">
        <dgm:presLayoutVars>
          <dgm:chPref val="3"/>
        </dgm:presLayoutVars>
      </dgm:prSet>
      <dgm:spPr/>
    </dgm:pt>
    <dgm:pt modelId="{F0EB1553-6C43-401F-9808-3C7AAE2E349B}" type="pres">
      <dgm:prSet presAssocID="{B3085144-522C-4A84-810D-34A42B837905}" presName="horzFour" presStyleCnt="0"/>
      <dgm:spPr/>
    </dgm:pt>
    <dgm:pt modelId="{80C082E3-83AD-4CEF-B8FE-ECC57BB27D96}" type="pres">
      <dgm:prSet presAssocID="{E2164115-EF79-4B70-97FB-F7E9A6C142D3}" presName="sibSpaceOne" presStyleCnt="0"/>
      <dgm:spPr/>
    </dgm:pt>
    <dgm:pt modelId="{64C7C0E4-8F84-4174-B154-B680BC7FB8E0}" type="pres">
      <dgm:prSet presAssocID="{044F1FBD-4845-4C36-B2B4-02FBFA83572D}" presName="vertOne" presStyleCnt="0"/>
      <dgm:spPr/>
    </dgm:pt>
    <dgm:pt modelId="{91EEEE64-DF40-414C-85BC-0FC27D9737B5}" type="pres">
      <dgm:prSet presAssocID="{044F1FBD-4845-4C36-B2B4-02FBFA83572D}" presName="txOne" presStyleLbl="node0" presStyleIdx="1" presStyleCnt="2">
        <dgm:presLayoutVars>
          <dgm:chPref val="3"/>
        </dgm:presLayoutVars>
      </dgm:prSet>
      <dgm:spPr/>
    </dgm:pt>
    <dgm:pt modelId="{7CB8A8F8-330C-43AD-BA09-2F88FBCDDDAA}" type="pres">
      <dgm:prSet presAssocID="{044F1FBD-4845-4C36-B2B4-02FBFA83572D}" presName="parTransOne" presStyleCnt="0"/>
      <dgm:spPr/>
    </dgm:pt>
    <dgm:pt modelId="{B66A98B7-1EA1-40C2-8643-7AEFB242BD50}" type="pres">
      <dgm:prSet presAssocID="{044F1FBD-4845-4C36-B2B4-02FBFA83572D}" presName="horzOne" presStyleCnt="0"/>
      <dgm:spPr/>
    </dgm:pt>
    <dgm:pt modelId="{007859BA-36EB-4E8A-92FE-7F0BB9DBDDCE}" type="pres">
      <dgm:prSet presAssocID="{16AD1E88-3DDB-483E-A83E-349A62A23376}" presName="vertTwo" presStyleCnt="0"/>
      <dgm:spPr/>
    </dgm:pt>
    <dgm:pt modelId="{8E8EE6A5-C970-4F54-AE20-E1EDC94F1A50}" type="pres">
      <dgm:prSet presAssocID="{16AD1E88-3DDB-483E-A83E-349A62A23376}" presName="txTwo" presStyleLbl="node2" presStyleIdx="2" presStyleCnt="4">
        <dgm:presLayoutVars>
          <dgm:chPref val="3"/>
        </dgm:presLayoutVars>
      </dgm:prSet>
      <dgm:spPr/>
    </dgm:pt>
    <dgm:pt modelId="{99DF9001-7F00-4BAE-9AB4-171C757E1CE9}" type="pres">
      <dgm:prSet presAssocID="{16AD1E88-3DDB-483E-A83E-349A62A23376}" presName="horzTwo" presStyleCnt="0"/>
      <dgm:spPr/>
    </dgm:pt>
    <dgm:pt modelId="{9D1B1578-46DD-4588-9B72-CBECA31740F4}" type="pres">
      <dgm:prSet presAssocID="{7D973CD4-E00E-4670-A5C7-71572260932B}" presName="sibSpaceTwo" presStyleCnt="0"/>
      <dgm:spPr/>
    </dgm:pt>
    <dgm:pt modelId="{F8ECC746-9D1D-4FE4-A88F-2C81EF6816D8}" type="pres">
      <dgm:prSet presAssocID="{8E582762-C5BC-4265-BD46-5D0DF98C54C2}" presName="vertTwo" presStyleCnt="0"/>
      <dgm:spPr/>
    </dgm:pt>
    <dgm:pt modelId="{8BB9F47C-D2D4-4A11-B42E-5752442425AA}" type="pres">
      <dgm:prSet presAssocID="{8E582762-C5BC-4265-BD46-5D0DF98C54C2}" presName="txTwo" presStyleLbl="node2" presStyleIdx="3" presStyleCnt="4">
        <dgm:presLayoutVars>
          <dgm:chPref val="3"/>
        </dgm:presLayoutVars>
      </dgm:prSet>
      <dgm:spPr/>
    </dgm:pt>
    <dgm:pt modelId="{01E64FA1-852F-4472-A8C2-1109AD2DAF99}" type="pres">
      <dgm:prSet presAssocID="{8E582762-C5BC-4265-BD46-5D0DF98C54C2}" presName="horzTwo" presStyleCnt="0"/>
      <dgm:spPr/>
    </dgm:pt>
  </dgm:ptLst>
  <dgm:cxnLst>
    <dgm:cxn modelId="{E65BCF06-B069-4A5C-BD9B-8177807BC6C7}" type="presOf" srcId="{F59ED62A-F7FD-4257-8A4A-48DBB234945F}" destId="{9659B6F4-F5FA-4D17-8E87-C88F9970CD59}" srcOrd="0" destOrd="0" presId="urn:microsoft.com/office/officeart/2005/8/layout/hierarchy4"/>
    <dgm:cxn modelId="{CC64B016-BF0C-49A3-8D20-3F45DC6C3C60}" srcId="{DC10158B-230C-4F38-9CF6-17E742DB8AA2}" destId="{1359E03C-A184-4FAB-B9DA-5502FCF9D987}" srcOrd="1" destOrd="0" parTransId="{7063296A-D11D-4F16-8829-3777826E94D6}" sibTransId="{67EBCD1D-398D-4D70-8FA7-07B8E51145E2}"/>
    <dgm:cxn modelId="{135C1925-4284-438D-9186-943D5B40F07F}" srcId="{044F1FBD-4845-4C36-B2B4-02FBFA83572D}" destId="{8E582762-C5BC-4265-BD46-5D0DF98C54C2}" srcOrd="1" destOrd="0" parTransId="{C426727E-F6E9-4947-AE10-3C86B988016A}" sibTransId="{4813C3B9-8D00-4409-AC13-D9EED418AE99}"/>
    <dgm:cxn modelId="{D734AA28-E75A-4D0B-BC8F-29C71CB580A2}" type="presOf" srcId="{FD924AF5-B0FB-46BA-AB24-0F506BF78FCE}" destId="{23352ED6-37C1-4A72-9856-A7704C644DFA}" srcOrd="0" destOrd="0" presId="urn:microsoft.com/office/officeart/2005/8/layout/hierarchy4"/>
    <dgm:cxn modelId="{184C9D2E-E55B-4475-B131-9C2F3E8EA925}" srcId="{044F1FBD-4845-4C36-B2B4-02FBFA83572D}" destId="{16AD1E88-3DDB-483E-A83E-349A62A23376}" srcOrd="0" destOrd="0" parTransId="{E2BAFD4D-5B9B-4861-A475-FA349506B07C}" sibTransId="{7D973CD4-E00E-4670-A5C7-71572260932B}"/>
    <dgm:cxn modelId="{96964333-D17F-45E8-B784-727E970F2710}" srcId="{D166EC74-EE9D-4A33-BA55-405FF6A1EFA5}" destId="{F59ED62A-F7FD-4257-8A4A-48DBB234945F}" srcOrd="1" destOrd="0" parTransId="{5C3E82A7-A5FA-4E9F-9269-CE745B8F01B3}" sibTransId="{2E3459F7-68DD-4133-9E85-9B8E5DE6D668}"/>
    <dgm:cxn modelId="{F62F7F5B-2DB1-4708-9B8A-92CA68D306AC}" type="presOf" srcId="{DC10158B-230C-4F38-9CF6-17E742DB8AA2}" destId="{C14AD25A-5DD1-4EC8-91F8-8A49F4028518}" srcOrd="0" destOrd="0" presId="urn:microsoft.com/office/officeart/2005/8/layout/hierarchy4"/>
    <dgm:cxn modelId="{0318945F-3E8E-4D16-9B1E-97535BE89C25}" srcId="{BD2977D3-65D8-4CBF-8555-DC56F9E0C815}" destId="{D166EC74-EE9D-4A33-BA55-405FF6A1EFA5}" srcOrd="0" destOrd="0" parTransId="{92F4B75B-26CF-4715-8AE3-896F6823565F}" sibTransId="{D321C3B5-473F-486B-BE2A-76751378D062}"/>
    <dgm:cxn modelId="{A45A856A-4EC3-4AA6-8952-B7A0BB51AED0}" srcId="{DC10158B-230C-4F38-9CF6-17E742DB8AA2}" destId="{FD924AF5-B0FB-46BA-AB24-0F506BF78FCE}" srcOrd="0" destOrd="0" parTransId="{DE95098B-1247-43B6-B53D-A4CD576BB68E}" sibTransId="{0BE51E72-57B0-4B49-A2F0-6D66C51BBE58}"/>
    <dgm:cxn modelId="{C168B86F-A34E-4D1F-AE8D-104C1C4081B6}" srcId="{010F0FA5-5202-4CD9-848F-193D5C055A75}" destId="{044F1FBD-4845-4C36-B2B4-02FBFA83572D}" srcOrd="1" destOrd="0" parTransId="{97D093A5-C98D-458D-9924-C1D4A8FF4964}" sibTransId="{0A76F6BC-B3A2-46CC-AFDB-072E42DDD162}"/>
    <dgm:cxn modelId="{D1CECC71-4FC5-452A-A51E-8A7D9EEB694C}" srcId="{010F0FA5-5202-4CD9-848F-193D5C055A75}" destId="{BD2977D3-65D8-4CBF-8555-DC56F9E0C815}" srcOrd="0" destOrd="0" parTransId="{5AE1EAE5-C2B5-4CEC-8587-4A52844CEA94}" sibTransId="{E2164115-EF79-4B70-97FB-F7E9A6C142D3}"/>
    <dgm:cxn modelId="{58F6D472-BFD7-4CB7-9476-6804527C63C9}" srcId="{D166EC74-EE9D-4A33-BA55-405FF6A1EFA5}" destId="{30E4D5DD-7509-4356-A951-17A6C5BC8024}" srcOrd="0" destOrd="0" parTransId="{C872AF0D-9A31-4317-B09A-C15182D492C5}" sibTransId="{117777D8-FE62-4E5D-B579-16E4305DA29C}"/>
    <dgm:cxn modelId="{908FC77C-015E-4E47-95ED-A8078AE8B0F2}" type="presOf" srcId="{BD2977D3-65D8-4CBF-8555-DC56F9E0C815}" destId="{01EB8298-6609-4699-932F-2F5C4A72FB09}" srcOrd="0" destOrd="0" presId="urn:microsoft.com/office/officeart/2005/8/layout/hierarchy4"/>
    <dgm:cxn modelId="{1F356587-7E7D-436E-A6E1-24BC44C6B247}" type="presOf" srcId="{D166EC74-EE9D-4A33-BA55-405FF6A1EFA5}" destId="{5A098889-11B6-4826-88F7-7C76B551A44A}" srcOrd="0" destOrd="0" presId="urn:microsoft.com/office/officeart/2005/8/layout/hierarchy4"/>
    <dgm:cxn modelId="{9F620390-09F5-42FE-9C15-FA7F3C947DD2}" type="presOf" srcId="{010F0FA5-5202-4CD9-848F-193D5C055A75}" destId="{3692654F-F9F4-44E8-98B4-B96D091227DB}" srcOrd="0" destOrd="0" presId="urn:microsoft.com/office/officeart/2005/8/layout/hierarchy4"/>
    <dgm:cxn modelId="{832D5E93-D820-4A4A-8F64-D0981F6F2D2D}" type="presOf" srcId="{B3085144-522C-4A84-810D-34A42B837905}" destId="{0BB4713C-DFFE-4482-9886-8F26B093FB6F}" srcOrd="0" destOrd="0" presId="urn:microsoft.com/office/officeart/2005/8/layout/hierarchy4"/>
    <dgm:cxn modelId="{EF51C294-E2F6-439B-9B55-713A1079F879}" type="presOf" srcId="{16AD1E88-3DDB-483E-A83E-349A62A23376}" destId="{8E8EE6A5-C970-4F54-AE20-E1EDC94F1A50}" srcOrd="0" destOrd="0" presId="urn:microsoft.com/office/officeart/2005/8/layout/hierarchy4"/>
    <dgm:cxn modelId="{D67BD0C1-1909-4E20-B0FD-2CAC1FEFE258}" srcId="{BD2977D3-65D8-4CBF-8555-DC56F9E0C815}" destId="{DC10158B-230C-4F38-9CF6-17E742DB8AA2}" srcOrd="1" destOrd="0" parTransId="{91737A7B-1FDA-411A-B1FE-0C3A2F001E6F}" sibTransId="{99FEFA10-6C35-4F52-8EB0-FA77CBDCB5AB}"/>
    <dgm:cxn modelId="{83179AD1-0205-4F34-905A-83CFA4339CCA}" type="presOf" srcId="{1359E03C-A184-4FAB-B9DA-5502FCF9D987}" destId="{0C86D3FD-6F98-4ED5-BC1D-FBDEC706DE6E}" srcOrd="0" destOrd="0" presId="urn:microsoft.com/office/officeart/2005/8/layout/hierarchy4"/>
    <dgm:cxn modelId="{F460DBD4-AD33-4FB1-B47B-6084E127F671}" type="presOf" srcId="{044F1FBD-4845-4C36-B2B4-02FBFA83572D}" destId="{91EEEE64-DF40-414C-85BC-0FC27D9737B5}" srcOrd="0" destOrd="0" presId="urn:microsoft.com/office/officeart/2005/8/layout/hierarchy4"/>
    <dgm:cxn modelId="{741C47DD-B264-4AA3-ABD1-812579DDB4B5}" srcId="{1359E03C-A184-4FAB-B9DA-5502FCF9D987}" destId="{B3085144-522C-4A84-810D-34A42B837905}" srcOrd="0" destOrd="0" parTransId="{9FA0888A-3D76-4EBE-8B1C-C6392FBFD6F3}" sibTransId="{D16AF3AF-C186-4159-A234-8429014B5473}"/>
    <dgm:cxn modelId="{DD479EF1-529E-4784-9B7A-07F7DB234B17}" type="presOf" srcId="{30E4D5DD-7509-4356-A951-17A6C5BC8024}" destId="{EB98AC86-2B0E-4310-8A87-6519274EB48B}" srcOrd="0" destOrd="0" presId="urn:microsoft.com/office/officeart/2005/8/layout/hierarchy4"/>
    <dgm:cxn modelId="{0FA2BFF7-DFB7-4BD6-B9F2-399798AC14CE}" type="presOf" srcId="{8E582762-C5BC-4265-BD46-5D0DF98C54C2}" destId="{8BB9F47C-D2D4-4A11-B42E-5752442425AA}" srcOrd="0" destOrd="0" presId="urn:microsoft.com/office/officeart/2005/8/layout/hierarchy4"/>
    <dgm:cxn modelId="{E12E870B-6824-421D-9316-EA2E6E35ED35}" type="presParOf" srcId="{3692654F-F9F4-44E8-98B4-B96D091227DB}" destId="{6B97ADAE-3387-4693-B71E-6FD96F262B42}" srcOrd="0" destOrd="0" presId="urn:microsoft.com/office/officeart/2005/8/layout/hierarchy4"/>
    <dgm:cxn modelId="{71E366B6-E60C-4E80-95D7-FE23B2CCD506}" type="presParOf" srcId="{6B97ADAE-3387-4693-B71E-6FD96F262B42}" destId="{01EB8298-6609-4699-932F-2F5C4A72FB09}" srcOrd="0" destOrd="0" presId="urn:microsoft.com/office/officeart/2005/8/layout/hierarchy4"/>
    <dgm:cxn modelId="{0B600579-B2F1-48F6-8098-0155F4D7739B}" type="presParOf" srcId="{6B97ADAE-3387-4693-B71E-6FD96F262B42}" destId="{04597D09-AA98-49BC-A88A-12F5C73F820D}" srcOrd="1" destOrd="0" presId="urn:microsoft.com/office/officeart/2005/8/layout/hierarchy4"/>
    <dgm:cxn modelId="{4504DCAF-D1B6-4D7C-897F-A0DD24B7CE39}" type="presParOf" srcId="{6B97ADAE-3387-4693-B71E-6FD96F262B42}" destId="{D9B894AC-B200-426F-8C30-D29314FA250D}" srcOrd="2" destOrd="0" presId="urn:microsoft.com/office/officeart/2005/8/layout/hierarchy4"/>
    <dgm:cxn modelId="{39AC8864-10AD-4617-93AB-F65FD2DED6F4}" type="presParOf" srcId="{D9B894AC-B200-426F-8C30-D29314FA250D}" destId="{00A88D4E-8BB8-4E95-8611-49EBDD6AF4AB}" srcOrd="0" destOrd="0" presId="urn:microsoft.com/office/officeart/2005/8/layout/hierarchy4"/>
    <dgm:cxn modelId="{45B32181-B0C3-4E59-91B6-2C810E96FD33}" type="presParOf" srcId="{00A88D4E-8BB8-4E95-8611-49EBDD6AF4AB}" destId="{5A098889-11B6-4826-88F7-7C76B551A44A}" srcOrd="0" destOrd="0" presId="urn:microsoft.com/office/officeart/2005/8/layout/hierarchy4"/>
    <dgm:cxn modelId="{D2E204FF-B330-4295-A6DB-CBB4EBC37EF7}" type="presParOf" srcId="{00A88D4E-8BB8-4E95-8611-49EBDD6AF4AB}" destId="{71F60B98-BBAF-4CF1-8DC3-BFC556047E9A}" srcOrd="1" destOrd="0" presId="urn:microsoft.com/office/officeart/2005/8/layout/hierarchy4"/>
    <dgm:cxn modelId="{75EC6F76-7E5F-4C45-A95A-005E9AF683C4}" type="presParOf" srcId="{00A88D4E-8BB8-4E95-8611-49EBDD6AF4AB}" destId="{EFE5AE5B-22FB-464C-9ECA-9C29F082CC12}" srcOrd="2" destOrd="0" presId="urn:microsoft.com/office/officeart/2005/8/layout/hierarchy4"/>
    <dgm:cxn modelId="{19D606E7-D933-4606-BEDD-B6D7F871D43A}" type="presParOf" srcId="{EFE5AE5B-22FB-464C-9ECA-9C29F082CC12}" destId="{F9C8240E-28E5-4486-9E44-EC2E966C91D7}" srcOrd="0" destOrd="0" presId="urn:microsoft.com/office/officeart/2005/8/layout/hierarchy4"/>
    <dgm:cxn modelId="{24311E5D-7177-4FC5-B42D-8D009B45F20D}" type="presParOf" srcId="{F9C8240E-28E5-4486-9E44-EC2E966C91D7}" destId="{EB98AC86-2B0E-4310-8A87-6519274EB48B}" srcOrd="0" destOrd="0" presId="urn:microsoft.com/office/officeart/2005/8/layout/hierarchy4"/>
    <dgm:cxn modelId="{DF2F6744-D00F-4DBE-9192-544932EF519D}" type="presParOf" srcId="{F9C8240E-28E5-4486-9E44-EC2E966C91D7}" destId="{B280B785-7B32-430D-8948-A5E913D53F94}" srcOrd="1" destOrd="0" presId="urn:microsoft.com/office/officeart/2005/8/layout/hierarchy4"/>
    <dgm:cxn modelId="{4BFAAB36-19B3-4EC2-A614-08919DB9F165}" type="presParOf" srcId="{EFE5AE5B-22FB-464C-9ECA-9C29F082CC12}" destId="{025970D1-CB91-4441-AC08-C1C21CB7350E}" srcOrd="1" destOrd="0" presId="urn:microsoft.com/office/officeart/2005/8/layout/hierarchy4"/>
    <dgm:cxn modelId="{E5DEC2FD-F8BB-449F-B161-3EACB79F1195}" type="presParOf" srcId="{EFE5AE5B-22FB-464C-9ECA-9C29F082CC12}" destId="{C03E5E85-86A6-4ED4-99BB-8D8D459A51CF}" srcOrd="2" destOrd="0" presId="urn:microsoft.com/office/officeart/2005/8/layout/hierarchy4"/>
    <dgm:cxn modelId="{D842CB13-316B-4AFF-AB42-EF1FAC69DE9F}" type="presParOf" srcId="{C03E5E85-86A6-4ED4-99BB-8D8D459A51CF}" destId="{9659B6F4-F5FA-4D17-8E87-C88F9970CD59}" srcOrd="0" destOrd="0" presId="urn:microsoft.com/office/officeart/2005/8/layout/hierarchy4"/>
    <dgm:cxn modelId="{8B7EAAC3-7EC1-445E-8782-16FBDDD47541}" type="presParOf" srcId="{C03E5E85-86A6-4ED4-99BB-8D8D459A51CF}" destId="{B421E959-AC21-45A9-8045-276940ACFF2E}" srcOrd="1" destOrd="0" presId="urn:microsoft.com/office/officeart/2005/8/layout/hierarchy4"/>
    <dgm:cxn modelId="{871014F6-6B11-491C-B8D9-25E111253601}" type="presParOf" srcId="{D9B894AC-B200-426F-8C30-D29314FA250D}" destId="{CA239F6A-F4DF-4F84-B1BE-23183444A412}" srcOrd="1" destOrd="0" presId="urn:microsoft.com/office/officeart/2005/8/layout/hierarchy4"/>
    <dgm:cxn modelId="{177CD80D-6A7D-4B30-9404-69A0E76452B9}" type="presParOf" srcId="{D9B894AC-B200-426F-8C30-D29314FA250D}" destId="{DC3878BB-9A60-4913-BD1C-D188025B5B04}" srcOrd="2" destOrd="0" presId="urn:microsoft.com/office/officeart/2005/8/layout/hierarchy4"/>
    <dgm:cxn modelId="{0B700919-BD9A-4AF9-A20B-A9D69FC3D59E}" type="presParOf" srcId="{DC3878BB-9A60-4913-BD1C-D188025B5B04}" destId="{C14AD25A-5DD1-4EC8-91F8-8A49F4028518}" srcOrd="0" destOrd="0" presId="urn:microsoft.com/office/officeart/2005/8/layout/hierarchy4"/>
    <dgm:cxn modelId="{917DAD9E-E99C-4122-A688-C384206822FD}" type="presParOf" srcId="{DC3878BB-9A60-4913-BD1C-D188025B5B04}" destId="{5DC144F9-60CE-40EC-9538-7D1BEBBBAE43}" srcOrd="1" destOrd="0" presId="urn:microsoft.com/office/officeart/2005/8/layout/hierarchy4"/>
    <dgm:cxn modelId="{83A1D1BD-8E41-442E-AF2B-BCD14B5955B8}" type="presParOf" srcId="{DC3878BB-9A60-4913-BD1C-D188025B5B04}" destId="{60BAA72D-7B84-4841-BA51-7BFACDF2DE88}" srcOrd="2" destOrd="0" presId="urn:microsoft.com/office/officeart/2005/8/layout/hierarchy4"/>
    <dgm:cxn modelId="{9565572C-0D4C-44AA-A766-8E291F7A1743}" type="presParOf" srcId="{60BAA72D-7B84-4841-BA51-7BFACDF2DE88}" destId="{E76E77D1-05BB-458E-B7AC-91626616F5EC}" srcOrd="0" destOrd="0" presId="urn:microsoft.com/office/officeart/2005/8/layout/hierarchy4"/>
    <dgm:cxn modelId="{9B68C9F1-1ED4-4FA8-9725-8863B7F42CCE}" type="presParOf" srcId="{E76E77D1-05BB-458E-B7AC-91626616F5EC}" destId="{23352ED6-37C1-4A72-9856-A7704C644DFA}" srcOrd="0" destOrd="0" presId="urn:microsoft.com/office/officeart/2005/8/layout/hierarchy4"/>
    <dgm:cxn modelId="{99A4396C-C2A1-4051-A6A1-E2A3AB7CD0F3}" type="presParOf" srcId="{E76E77D1-05BB-458E-B7AC-91626616F5EC}" destId="{C9F2BCBE-4798-4485-B0C2-41E6076FD9EE}" srcOrd="1" destOrd="0" presId="urn:microsoft.com/office/officeart/2005/8/layout/hierarchy4"/>
    <dgm:cxn modelId="{F1BB29B1-B9B7-4718-9E20-16491254ADA6}" type="presParOf" srcId="{60BAA72D-7B84-4841-BA51-7BFACDF2DE88}" destId="{9F491CC8-C114-4B01-8022-0EFFDD2B26A8}" srcOrd="1" destOrd="0" presId="urn:microsoft.com/office/officeart/2005/8/layout/hierarchy4"/>
    <dgm:cxn modelId="{657040CF-67C9-4724-8085-2015FA171418}" type="presParOf" srcId="{60BAA72D-7B84-4841-BA51-7BFACDF2DE88}" destId="{F29D4AA0-EAD7-4900-8C4F-B7FB3DD631A5}" srcOrd="2" destOrd="0" presId="urn:microsoft.com/office/officeart/2005/8/layout/hierarchy4"/>
    <dgm:cxn modelId="{6816746E-EA45-4257-93DF-08F816AFD2EA}" type="presParOf" srcId="{F29D4AA0-EAD7-4900-8C4F-B7FB3DD631A5}" destId="{0C86D3FD-6F98-4ED5-BC1D-FBDEC706DE6E}" srcOrd="0" destOrd="0" presId="urn:microsoft.com/office/officeart/2005/8/layout/hierarchy4"/>
    <dgm:cxn modelId="{86098755-58EB-456D-9219-81DA86946698}" type="presParOf" srcId="{F29D4AA0-EAD7-4900-8C4F-B7FB3DD631A5}" destId="{3ADCBD1C-967A-47E9-A8C3-6F0B33D7CB7B}" srcOrd="1" destOrd="0" presId="urn:microsoft.com/office/officeart/2005/8/layout/hierarchy4"/>
    <dgm:cxn modelId="{5CAF0B23-07FD-40A8-8141-986656EDD1C4}" type="presParOf" srcId="{F29D4AA0-EAD7-4900-8C4F-B7FB3DD631A5}" destId="{957F60CF-B039-4E46-9C37-F33DF3CD4E19}" srcOrd="2" destOrd="0" presId="urn:microsoft.com/office/officeart/2005/8/layout/hierarchy4"/>
    <dgm:cxn modelId="{5DF72376-A60A-4AA9-BE46-BFF702678BDE}" type="presParOf" srcId="{957F60CF-B039-4E46-9C37-F33DF3CD4E19}" destId="{D766D985-FF61-49B7-B534-9D258DBEDC00}" srcOrd="0" destOrd="0" presId="urn:microsoft.com/office/officeart/2005/8/layout/hierarchy4"/>
    <dgm:cxn modelId="{DA8476DC-814B-48B5-9E51-1C07CE945A4B}" type="presParOf" srcId="{D766D985-FF61-49B7-B534-9D258DBEDC00}" destId="{0BB4713C-DFFE-4482-9886-8F26B093FB6F}" srcOrd="0" destOrd="0" presId="urn:microsoft.com/office/officeart/2005/8/layout/hierarchy4"/>
    <dgm:cxn modelId="{EBA8B36F-0D00-4D89-B523-0BAF50D53EA9}" type="presParOf" srcId="{D766D985-FF61-49B7-B534-9D258DBEDC00}" destId="{F0EB1553-6C43-401F-9808-3C7AAE2E349B}" srcOrd="1" destOrd="0" presId="urn:microsoft.com/office/officeart/2005/8/layout/hierarchy4"/>
    <dgm:cxn modelId="{DB43F386-76A5-458F-BCF8-9F138DADB936}" type="presParOf" srcId="{3692654F-F9F4-44E8-98B4-B96D091227DB}" destId="{80C082E3-83AD-4CEF-B8FE-ECC57BB27D96}" srcOrd="1" destOrd="0" presId="urn:microsoft.com/office/officeart/2005/8/layout/hierarchy4"/>
    <dgm:cxn modelId="{0428DFA3-17DA-42F7-B31B-CC7CB2510ED7}" type="presParOf" srcId="{3692654F-F9F4-44E8-98B4-B96D091227DB}" destId="{64C7C0E4-8F84-4174-B154-B680BC7FB8E0}" srcOrd="2" destOrd="0" presId="urn:microsoft.com/office/officeart/2005/8/layout/hierarchy4"/>
    <dgm:cxn modelId="{CD3B5C2E-C07B-4346-845D-C743DE8735A0}" type="presParOf" srcId="{64C7C0E4-8F84-4174-B154-B680BC7FB8E0}" destId="{91EEEE64-DF40-414C-85BC-0FC27D9737B5}" srcOrd="0" destOrd="0" presId="urn:microsoft.com/office/officeart/2005/8/layout/hierarchy4"/>
    <dgm:cxn modelId="{04C56831-DF93-4FF7-9086-9AC3B5704D5B}" type="presParOf" srcId="{64C7C0E4-8F84-4174-B154-B680BC7FB8E0}" destId="{7CB8A8F8-330C-43AD-BA09-2F88FBCDDDAA}" srcOrd="1" destOrd="0" presId="urn:microsoft.com/office/officeart/2005/8/layout/hierarchy4"/>
    <dgm:cxn modelId="{81E91558-C1CB-4D35-9307-E6D5E4D353E0}" type="presParOf" srcId="{64C7C0E4-8F84-4174-B154-B680BC7FB8E0}" destId="{B66A98B7-1EA1-40C2-8643-7AEFB242BD50}" srcOrd="2" destOrd="0" presId="urn:microsoft.com/office/officeart/2005/8/layout/hierarchy4"/>
    <dgm:cxn modelId="{6BF967B0-E504-46CB-8283-FB61FE80634D}" type="presParOf" srcId="{B66A98B7-1EA1-40C2-8643-7AEFB242BD50}" destId="{007859BA-36EB-4E8A-92FE-7F0BB9DBDDCE}" srcOrd="0" destOrd="0" presId="urn:microsoft.com/office/officeart/2005/8/layout/hierarchy4"/>
    <dgm:cxn modelId="{A8F57D3D-57FB-4C8D-B75D-1B18B01B21BE}" type="presParOf" srcId="{007859BA-36EB-4E8A-92FE-7F0BB9DBDDCE}" destId="{8E8EE6A5-C970-4F54-AE20-E1EDC94F1A50}" srcOrd="0" destOrd="0" presId="urn:microsoft.com/office/officeart/2005/8/layout/hierarchy4"/>
    <dgm:cxn modelId="{DD5FC31F-D2A1-4DD9-86DD-08895AC0B7EC}" type="presParOf" srcId="{007859BA-36EB-4E8A-92FE-7F0BB9DBDDCE}" destId="{99DF9001-7F00-4BAE-9AB4-171C757E1CE9}" srcOrd="1" destOrd="0" presId="urn:microsoft.com/office/officeart/2005/8/layout/hierarchy4"/>
    <dgm:cxn modelId="{A8DA07B3-5F89-470A-9258-FEFCF90CAC86}" type="presParOf" srcId="{B66A98B7-1EA1-40C2-8643-7AEFB242BD50}" destId="{9D1B1578-46DD-4588-9B72-CBECA31740F4}" srcOrd="1" destOrd="0" presId="urn:microsoft.com/office/officeart/2005/8/layout/hierarchy4"/>
    <dgm:cxn modelId="{AA30DC37-AF75-4BE2-A623-5EEDF02ED381}" type="presParOf" srcId="{B66A98B7-1EA1-40C2-8643-7AEFB242BD50}" destId="{F8ECC746-9D1D-4FE4-A88F-2C81EF6816D8}" srcOrd="2" destOrd="0" presId="urn:microsoft.com/office/officeart/2005/8/layout/hierarchy4"/>
    <dgm:cxn modelId="{53E553FB-7164-48F8-BDDC-5888B5D2BA19}" type="presParOf" srcId="{F8ECC746-9D1D-4FE4-A88F-2C81EF6816D8}" destId="{8BB9F47C-D2D4-4A11-B42E-5752442425AA}" srcOrd="0" destOrd="0" presId="urn:microsoft.com/office/officeart/2005/8/layout/hierarchy4"/>
    <dgm:cxn modelId="{3B4D2306-C0E5-499D-AB19-1B720023FDD5}" type="presParOf" srcId="{F8ECC746-9D1D-4FE4-A88F-2C81EF6816D8}" destId="{01E64FA1-852F-4472-A8C2-1109AD2DAF99}" srcOrd="1" destOrd="0" presId="urn:microsoft.com/office/officeart/2005/8/layout/hierarchy4"/>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009E7F24-4C40-455F-B018-3FBB67408477}" type="doc">
      <dgm:prSet loTypeId="urn:microsoft.com/office/officeart/2011/layout/CircleProcess" loCatId="process" qsTypeId="urn:microsoft.com/office/officeart/2005/8/quickstyle/simple1" qsCatId="simple" csTypeId="urn:microsoft.com/office/officeart/2005/8/colors/accent1_2" csCatId="accent1" phldr="1"/>
      <dgm:spPr/>
    </dgm:pt>
    <dgm:pt modelId="{A0FE1CCF-8413-40C7-AAA9-19F4902ABF4D}">
      <dgm:prSet phldrT="[Text]"/>
      <dgm:spPr/>
      <dgm:t>
        <a:bodyPr/>
        <a:lstStyle/>
        <a:p>
          <a:r>
            <a:rPr lang="en-NZ" dirty="0"/>
            <a:t>Identify and document the requirements and specifications of the product after your learning</a:t>
          </a:r>
        </a:p>
      </dgm:t>
    </dgm:pt>
    <dgm:pt modelId="{C155D0E2-D9BC-4C6B-8102-926E3D5F7B3A}" type="parTrans" cxnId="{3B8E8ED3-9625-4B46-A8D5-07C909521A46}">
      <dgm:prSet/>
      <dgm:spPr/>
      <dgm:t>
        <a:bodyPr/>
        <a:lstStyle/>
        <a:p>
          <a:endParaRPr lang="en-NZ"/>
        </a:p>
      </dgm:t>
    </dgm:pt>
    <dgm:pt modelId="{440699F2-3F61-4789-8D9F-6CD3BBC25547}" type="sibTrans" cxnId="{3B8E8ED3-9625-4B46-A8D5-07C909521A46}">
      <dgm:prSet/>
      <dgm:spPr/>
      <dgm:t>
        <a:bodyPr/>
        <a:lstStyle/>
        <a:p>
          <a:endParaRPr lang="en-NZ"/>
        </a:p>
      </dgm:t>
    </dgm:pt>
    <dgm:pt modelId="{A977940A-C33D-42BB-8ED3-47C3FCD4DE9F}">
      <dgm:prSet phldrT="[Text]"/>
      <dgm:spPr/>
      <dgm:t>
        <a:bodyPr/>
        <a:lstStyle/>
        <a:p>
          <a:r>
            <a:rPr lang="en-NZ" dirty="0"/>
            <a:t>Security considerations (RBAC, Access, CISO review)</a:t>
          </a:r>
        </a:p>
      </dgm:t>
    </dgm:pt>
    <dgm:pt modelId="{2B279AD8-315F-4DDF-B0C1-D70A6A90C260}" type="parTrans" cxnId="{1B882FD6-CF4E-4407-A109-EB507AF05EF3}">
      <dgm:prSet/>
      <dgm:spPr/>
      <dgm:t>
        <a:bodyPr/>
        <a:lstStyle/>
        <a:p>
          <a:endParaRPr lang="en-NZ"/>
        </a:p>
      </dgm:t>
    </dgm:pt>
    <dgm:pt modelId="{C1C0D75E-88AB-4A5E-8778-70FC70DCC090}" type="sibTrans" cxnId="{1B882FD6-CF4E-4407-A109-EB507AF05EF3}">
      <dgm:prSet/>
      <dgm:spPr/>
      <dgm:t>
        <a:bodyPr/>
        <a:lstStyle/>
        <a:p>
          <a:endParaRPr lang="en-NZ"/>
        </a:p>
      </dgm:t>
    </dgm:pt>
    <dgm:pt modelId="{EA4582F5-4921-40C6-B5A1-07A597BE9B79}">
      <dgm:prSet phldrT="[Text]"/>
      <dgm:spPr/>
      <dgm:t>
        <a:bodyPr/>
        <a:lstStyle/>
        <a:p>
          <a:r>
            <a:rPr lang="en-NZ" dirty="0"/>
            <a:t>Ensure that the data, code, models, and outputs are suitable for Production, Change</a:t>
          </a:r>
        </a:p>
      </dgm:t>
    </dgm:pt>
    <dgm:pt modelId="{D434C244-594E-4A8C-B5C7-5C3B4F025990}" type="parTrans" cxnId="{40D0C3E2-A302-4A91-ACA1-64A94B15EE97}">
      <dgm:prSet/>
      <dgm:spPr/>
      <dgm:t>
        <a:bodyPr/>
        <a:lstStyle/>
        <a:p>
          <a:endParaRPr lang="en-NZ"/>
        </a:p>
      </dgm:t>
    </dgm:pt>
    <dgm:pt modelId="{3E94F483-3E49-47D7-B782-61DA8FCA2632}" type="sibTrans" cxnId="{40D0C3E2-A302-4A91-ACA1-64A94B15EE97}">
      <dgm:prSet/>
      <dgm:spPr/>
      <dgm:t>
        <a:bodyPr/>
        <a:lstStyle/>
        <a:p>
          <a:endParaRPr lang="en-NZ"/>
        </a:p>
      </dgm:t>
    </dgm:pt>
    <dgm:pt modelId="{76E2563F-4496-439A-88F6-CF1A3677223E}">
      <dgm:prSet phldrT="[Text]"/>
      <dgm:spPr/>
      <dgm:t>
        <a:bodyPr/>
        <a:lstStyle/>
        <a:p>
          <a:r>
            <a:rPr lang="en-NZ" dirty="0"/>
            <a:t>Deploy the production using CI/CD </a:t>
          </a:r>
        </a:p>
      </dgm:t>
    </dgm:pt>
    <dgm:pt modelId="{AC1D5E01-B99C-4227-A768-5DAE659B0E4A}" type="parTrans" cxnId="{472CB95E-455A-4CFA-87E2-713A95243B89}">
      <dgm:prSet/>
      <dgm:spPr/>
      <dgm:t>
        <a:bodyPr/>
        <a:lstStyle/>
        <a:p>
          <a:endParaRPr lang="en-NZ"/>
        </a:p>
      </dgm:t>
    </dgm:pt>
    <dgm:pt modelId="{9EE53420-FD8A-4A62-A5EC-898B6828FB6A}" type="sibTrans" cxnId="{472CB95E-455A-4CFA-87E2-713A95243B89}">
      <dgm:prSet/>
      <dgm:spPr/>
      <dgm:t>
        <a:bodyPr/>
        <a:lstStyle/>
        <a:p>
          <a:endParaRPr lang="en-NZ"/>
        </a:p>
      </dgm:t>
    </dgm:pt>
    <dgm:pt modelId="{C5CCC26D-2C28-45B9-9D73-65E55D82B351}">
      <dgm:prSet phldrT="[Text]"/>
      <dgm:spPr/>
      <dgm:t>
        <a:bodyPr/>
        <a:lstStyle/>
        <a:p>
          <a:r>
            <a:rPr lang="en-NZ" dirty="0"/>
            <a:t>Monitor and manage</a:t>
          </a:r>
        </a:p>
      </dgm:t>
    </dgm:pt>
    <dgm:pt modelId="{4713D01F-E5BA-4B02-A28B-5C67D87DB765}" type="parTrans" cxnId="{F1FBF7E6-8D49-462B-AD10-DDAC9D4D2544}">
      <dgm:prSet/>
      <dgm:spPr/>
      <dgm:t>
        <a:bodyPr/>
        <a:lstStyle/>
        <a:p>
          <a:endParaRPr lang="en-NZ"/>
        </a:p>
      </dgm:t>
    </dgm:pt>
    <dgm:pt modelId="{56C6BE4B-1FE2-42CA-B62D-A3CCBAC5A103}" type="sibTrans" cxnId="{F1FBF7E6-8D49-462B-AD10-DDAC9D4D2544}">
      <dgm:prSet/>
      <dgm:spPr/>
      <dgm:t>
        <a:bodyPr/>
        <a:lstStyle/>
        <a:p>
          <a:endParaRPr lang="en-NZ"/>
        </a:p>
      </dgm:t>
    </dgm:pt>
    <dgm:pt modelId="{738555FE-8285-4D05-A8F6-0118F31B4BFA}">
      <dgm:prSet phldrT="[Text]"/>
      <dgm:spPr/>
      <dgm:t>
        <a:bodyPr/>
        <a:lstStyle/>
        <a:p>
          <a:r>
            <a:rPr lang="en-NZ" dirty="0"/>
            <a:t>Test and debug </a:t>
          </a:r>
        </a:p>
      </dgm:t>
    </dgm:pt>
    <dgm:pt modelId="{78177AF7-2C5B-4B44-A003-CAF6E6FE862F}" type="parTrans" cxnId="{86D6469D-CB2E-41CF-91E7-7B52406CCEFF}">
      <dgm:prSet/>
      <dgm:spPr/>
      <dgm:t>
        <a:bodyPr/>
        <a:lstStyle/>
        <a:p>
          <a:endParaRPr lang="en-NZ"/>
        </a:p>
      </dgm:t>
    </dgm:pt>
    <dgm:pt modelId="{4E9B85E1-7AC1-4C60-884F-A32A21C369C1}" type="sibTrans" cxnId="{86D6469D-CB2E-41CF-91E7-7B52406CCEFF}">
      <dgm:prSet/>
      <dgm:spPr/>
      <dgm:t>
        <a:bodyPr/>
        <a:lstStyle/>
        <a:p>
          <a:endParaRPr lang="en-NZ"/>
        </a:p>
      </dgm:t>
    </dgm:pt>
    <dgm:pt modelId="{4204C5BC-7CA2-4AFC-AE59-468241752033}" type="pres">
      <dgm:prSet presAssocID="{009E7F24-4C40-455F-B018-3FBB67408477}" presName="Name0" presStyleCnt="0">
        <dgm:presLayoutVars>
          <dgm:chMax val="11"/>
          <dgm:chPref val="11"/>
          <dgm:dir/>
          <dgm:resizeHandles/>
        </dgm:presLayoutVars>
      </dgm:prSet>
      <dgm:spPr/>
    </dgm:pt>
    <dgm:pt modelId="{E57E0A71-D0CD-4A18-9FC7-DE5B62290344}" type="pres">
      <dgm:prSet presAssocID="{C5CCC26D-2C28-45B9-9D73-65E55D82B351}" presName="Accent6" presStyleCnt="0"/>
      <dgm:spPr/>
    </dgm:pt>
    <dgm:pt modelId="{303AF6E8-1937-4219-A3D2-1770B56E8FEE}" type="pres">
      <dgm:prSet presAssocID="{C5CCC26D-2C28-45B9-9D73-65E55D82B351}" presName="Accent" presStyleLbl="node1" presStyleIdx="0" presStyleCnt="6"/>
      <dgm:spPr/>
    </dgm:pt>
    <dgm:pt modelId="{FEC483BF-4C86-4A97-8EEB-A5824D010B1D}" type="pres">
      <dgm:prSet presAssocID="{C5CCC26D-2C28-45B9-9D73-65E55D82B351}" presName="ParentBackground6" presStyleCnt="0"/>
      <dgm:spPr/>
    </dgm:pt>
    <dgm:pt modelId="{8D7DB829-33A3-4949-87BF-9CA088866A7F}" type="pres">
      <dgm:prSet presAssocID="{C5CCC26D-2C28-45B9-9D73-65E55D82B351}" presName="ParentBackground" presStyleLbl="fgAcc1" presStyleIdx="0" presStyleCnt="6"/>
      <dgm:spPr/>
    </dgm:pt>
    <dgm:pt modelId="{616FF34F-E47A-4435-AB43-43EBA87F96DA}" type="pres">
      <dgm:prSet presAssocID="{C5CCC26D-2C28-45B9-9D73-65E55D82B351}" presName="Parent6" presStyleLbl="revTx" presStyleIdx="0" presStyleCnt="0">
        <dgm:presLayoutVars>
          <dgm:chMax val="1"/>
          <dgm:chPref val="1"/>
          <dgm:bulletEnabled val="1"/>
        </dgm:presLayoutVars>
      </dgm:prSet>
      <dgm:spPr/>
    </dgm:pt>
    <dgm:pt modelId="{DA07CE18-C980-4D78-A3C9-C1F3B34C1BE1}" type="pres">
      <dgm:prSet presAssocID="{738555FE-8285-4D05-A8F6-0118F31B4BFA}" presName="Accent5" presStyleCnt="0"/>
      <dgm:spPr/>
    </dgm:pt>
    <dgm:pt modelId="{300A6AAA-C633-4D8B-891A-92EFCED6270A}" type="pres">
      <dgm:prSet presAssocID="{738555FE-8285-4D05-A8F6-0118F31B4BFA}" presName="Accent" presStyleLbl="node1" presStyleIdx="1" presStyleCnt="6"/>
      <dgm:spPr/>
    </dgm:pt>
    <dgm:pt modelId="{6CE292CB-F1D1-4007-8184-B7EB6AB0EE3A}" type="pres">
      <dgm:prSet presAssocID="{738555FE-8285-4D05-A8F6-0118F31B4BFA}" presName="ParentBackground5" presStyleCnt="0"/>
      <dgm:spPr/>
    </dgm:pt>
    <dgm:pt modelId="{786F1E7B-6F58-42AC-BC10-437B6E22F8A8}" type="pres">
      <dgm:prSet presAssocID="{738555FE-8285-4D05-A8F6-0118F31B4BFA}" presName="ParentBackground" presStyleLbl="fgAcc1" presStyleIdx="1" presStyleCnt="6"/>
      <dgm:spPr/>
    </dgm:pt>
    <dgm:pt modelId="{005F06BE-A0E3-4436-B18A-F082481EE78E}" type="pres">
      <dgm:prSet presAssocID="{738555FE-8285-4D05-A8F6-0118F31B4BFA}" presName="Parent5" presStyleLbl="revTx" presStyleIdx="0" presStyleCnt="0">
        <dgm:presLayoutVars>
          <dgm:chMax val="1"/>
          <dgm:chPref val="1"/>
          <dgm:bulletEnabled val="1"/>
        </dgm:presLayoutVars>
      </dgm:prSet>
      <dgm:spPr/>
    </dgm:pt>
    <dgm:pt modelId="{D66CA0C7-D1BF-45DB-A423-7BE57FEC422F}" type="pres">
      <dgm:prSet presAssocID="{76E2563F-4496-439A-88F6-CF1A3677223E}" presName="Accent4" presStyleCnt="0"/>
      <dgm:spPr/>
    </dgm:pt>
    <dgm:pt modelId="{F7166066-7DC8-4325-8219-F5F1C2D3292C}" type="pres">
      <dgm:prSet presAssocID="{76E2563F-4496-439A-88F6-CF1A3677223E}" presName="Accent" presStyleLbl="node1" presStyleIdx="2" presStyleCnt="6"/>
      <dgm:spPr/>
    </dgm:pt>
    <dgm:pt modelId="{82303C96-DC63-4B8F-958B-43DABCE7968C}" type="pres">
      <dgm:prSet presAssocID="{76E2563F-4496-439A-88F6-CF1A3677223E}" presName="ParentBackground4" presStyleCnt="0"/>
      <dgm:spPr/>
    </dgm:pt>
    <dgm:pt modelId="{429E30F5-7D23-4392-9FB7-77969D295223}" type="pres">
      <dgm:prSet presAssocID="{76E2563F-4496-439A-88F6-CF1A3677223E}" presName="ParentBackground" presStyleLbl="fgAcc1" presStyleIdx="2" presStyleCnt="6"/>
      <dgm:spPr/>
    </dgm:pt>
    <dgm:pt modelId="{2553CBCB-D491-4430-B4A2-29B9CE86B6D2}" type="pres">
      <dgm:prSet presAssocID="{76E2563F-4496-439A-88F6-CF1A3677223E}" presName="Parent4" presStyleLbl="revTx" presStyleIdx="0" presStyleCnt="0">
        <dgm:presLayoutVars>
          <dgm:chMax val="1"/>
          <dgm:chPref val="1"/>
          <dgm:bulletEnabled val="1"/>
        </dgm:presLayoutVars>
      </dgm:prSet>
      <dgm:spPr/>
    </dgm:pt>
    <dgm:pt modelId="{1E22BEDC-D41C-4976-8B68-9E9778E7E421}" type="pres">
      <dgm:prSet presAssocID="{EA4582F5-4921-40C6-B5A1-07A597BE9B79}" presName="Accent3" presStyleCnt="0"/>
      <dgm:spPr/>
    </dgm:pt>
    <dgm:pt modelId="{86B9F004-6C66-4294-B8DD-FE1640A37D27}" type="pres">
      <dgm:prSet presAssocID="{EA4582F5-4921-40C6-B5A1-07A597BE9B79}" presName="Accent" presStyleLbl="node1" presStyleIdx="3" presStyleCnt="6"/>
      <dgm:spPr/>
    </dgm:pt>
    <dgm:pt modelId="{A545DE7B-60F5-48EA-BE87-1EE09D19F8D9}" type="pres">
      <dgm:prSet presAssocID="{EA4582F5-4921-40C6-B5A1-07A597BE9B79}" presName="ParentBackground3" presStyleCnt="0"/>
      <dgm:spPr/>
    </dgm:pt>
    <dgm:pt modelId="{87C2DE28-F9F8-4765-BB68-AAEC18EE9D86}" type="pres">
      <dgm:prSet presAssocID="{EA4582F5-4921-40C6-B5A1-07A597BE9B79}" presName="ParentBackground" presStyleLbl="fgAcc1" presStyleIdx="3" presStyleCnt="6"/>
      <dgm:spPr/>
    </dgm:pt>
    <dgm:pt modelId="{40D4AC81-659C-4214-B41C-2943C8C88D6C}" type="pres">
      <dgm:prSet presAssocID="{EA4582F5-4921-40C6-B5A1-07A597BE9B79}" presName="Parent3" presStyleLbl="revTx" presStyleIdx="0" presStyleCnt="0">
        <dgm:presLayoutVars>
          <dgm:chMax val="1"/>
          <dgm:chPref val="1"/>
          <dgm:bulletEnabled val="1"/>
        </dgm:presLayoutVars>
      </dgm:prSet>
      <dgm:spPr/>
    </dgm:pt>
    <dgm:pt modelId="{E4BF5781-8B44-4688-8C82-AA9F3238DCDA}" type="pres">
      <dgm:prSet presAssocID="{A977940A-C33D-42BB-8ED3-47C3FCD4DE9F}" presName="Accent2" presStyleCnt="0"/>
      <dgm:spPr/>
    </dgm:pt>
    <dgm:pt modelId="{58172A48-4842-41C1-8535-A6B8237602CB}" type="pres">
      <dgm:prSet presAssocID="{A977940A-C33D-42BB-8ED3-47C3FCD4DE9F}" presName="Accent" presStyleLbl="node1" presStyleIdx="4" presStyleCnt="6"/>
      <dgm:spPr/>
    </dgm:pt>
    <dgm:pt modelId="{DF7BDA01-24E3-49BF-A875-91CE6D2CC39B}" type="pres">
      <dgm:prSet presAssocID="{A977940A-C33D-42BB-8ED3-47C3FCD4DE9F}" presName="ParentBackground2" presStyleCnt="0"/>
      <dgm:spPr/>
    </dgm:pt>
    <dgm:pt modelId="{0A29EEA4-48AB-40A1-8B41-ED3F603EA0ED}" type="pres">
      <dgm:prSet presAssocID="{A977940A-C33D-42BB-8ED3-47C3FCD4DE9F}" presName="ParentBackground" presStyleLbl="fgAcc1" presStyleIdx="4" presStyleCnt="6"/>
      <dgm:spPr/>
    </dgm:pt>
    <dgm:pt modelId="{C3B1FC68-A9E1-40C5-9255-A4C69010F38C}" type="pres">
      <dgm:prSet presAssocID="{A977940A-C33D-42BB-8ED3-47C3FCD4DE9F}" presName="Parent2" presStyleLbl="revTx" presStyleIdx="0" presStyleCnt="0">
        <dgm:presLayoutVars>
          <dgm:chMax val="1"/>
          <dgm:chPref val="1"/>
          <dgm:bulletEnabled val="1"/>
        </dgm:presLayoutVars>
      </dgm:prSet>
      <dgm:spPr/>
    </dgm:pt>
    <dgm:pt modelId="{8F72F466-C6A9-4C9F-AEE3-FE22679DF80C}" type="pres">
      <dgm:prSet presAssocID="{A0FE1CCF-8413-40C7-AAA9-19F4902ABF4D}" presName="Accent1" presStyleCnt="0"/>
      <dgm:spPr/>
    </dgm:pt>
    <dgm:pt modelId="{72DCC6CA-43C8-4A0A-8125-16F97822233D}" type="pres">
      <dgm:prSet presAssocID="{A0FE1CCF-8413-40C7-AAA9-19F4902ABF4D}" presName="Accent" presStyleLbl="node1" presStyleIdx="5" presStyleCnt="6"/>
      <dgm:spPr/>
    </dgm:pt>
    <dgm:pt modelId="{69E7EA01-D1AC-4FDD-9F77-FBE84A6E793D}" type="pres">
      <dgm:prSet presAssocID="{A0FE1CCF-8413-40C7-AAA9-19F4902ABF4D}" presName="ParentBackground1" presStyleCnt="0"/>
      <dgm:spPr/>
    </dgm:pt>
    <dgm:pt modelId="{DEF3215E-5552-4B74-834B-66CB785A8EE8}" type="pres">
      <dgm:prSet presAssocID="{A0FE1CCF-8413-40C7-AAA9-19F4902ABF4D}" presName="ParentBackground" presStyleLbl="fgAcc1" presStyleIdx="5" presStyleCnt="6"/>
      <dgm:spPr/>
    </dgm:pt>
    <dgm:pt modelId="{41969C6A-B208-4A0B-BC98-FD680A7ABE2D}" type="pres">
      <dgm:prSet presAssocID="{A0FE1CCF-8413-40C7-AAA9-19F4902ABF4D}" presName="Parent1" presStyleLbl="revTx" presStyleIdx="0" presStyleCnt="0">
        <dgm:presLayoutVars>
          <dgm:chMax val="1"/>
          <dgm:chPref val="1"/>
          <dgm:bulletEnabled val="1"/>
        </dgm:presLayoutVars>
      </dgm:prSet>
      <dgm:spPr/>
    </dgm:pt>
  </dgm:ptLst>
  <dgm:cxnLst>
    <dgm:cxn modelId="{3FB21703-6ED3-4805-9E3C-6BA5225A1434}" type="presOf" srcId="{A977940A-C33D-42BB-8ED3-47C3FCD4DE9F}" destId="{0A29EEA4-48AB-40A1-8B41-ED3F603EA0ED}" srcOrd="0" destOrd="0" presId="urn:microsoft.com/office/officeart/2011/layout/CircleProcess"/>
    <dgm:cxn modelId="{53B5501A-170B-489F-B942-A37A92154DF9}" type="presOf" srcId="{EA4582F5-4921-40C6-B5A1-07A597BE9B79}" destId="{40D4AC81-659C-4214-B41C-2943C8C88D6C}" srcOrd="1" destOrd="0" presId="urn:microsoft.com/office/officeart/2011/layout/CircleProcess"/>
    <dgm:cxn modelId="{94F0B53D-9864-4C41-9109-F7E4D2DCC24D}" type="presOf" srcId="{A977940A-C33D-42BB-8ED3-47C3FCD4DE9F}" destId="{C3B1FC68-A9E1-40C5-9255-A4C69010F38C}" srcOrd="1" destOrd="0" presId="urn:microsoft.com/office/officeart/2011/layout/CircleProcess"/>
    <dgm:cxn modelId="{3180F840-9AB5-4DA9-8F3E-37A4326DBC0D}" type="presOf" srcId="{C5CCC26D-2C28-45B9-9D73-65E55D82B351}" destId="{8D7DB829-33A3-4949-87BF-9CA088866A7F}" srcOrd="0" destOrd="0" presId="urn:microsoft.com/office/officeart/2011/layout/CircleProcess"/>
    <dgm:cxn modelId="{472CB95E-455A-4CFA-87E2-713A95243B89}" srcId="{009E7F24-4C40-455F-B018-3FBB67408477}" destId="{76E2563F-4496-439A-88F6-CF1A3677223E}" srcOrd="3" destOrd="0" parTransId="{AC1D5E01-B99C-4227-A768-5DAE659B0E4A}" sibTransId="{9EE53420-FD8A-4A62-A5EC-898B6828FB6A}"/>
    <dgm:cxn modelId="{D36E8543-1175-4BFE-851F-9B6A40D03E49}" type="presOf" srcId="{C5CCC26D-2C28-45B9-9D73-65E55D82B351}" destId="{616FF34F-E47A-4435-AB43-43EBA87F96DA}" srcOrd="1" destOrd="0" presId="urn:microsoft.com/office/officeart/2011/layout/CircleProcess"/>
    <dgm:cxn modelId="{E637AB66-B5B3-4D02-8A1C-92F7EAF26406}" type="presOf" srcId="{76E2563F-4496-439A-88F6-CF1A3677223E}" destId="{2553CBCB-D491-4430-B4A2-29B9CE86B6D2}" srcOrd="1" destOrd="0" presId="urn:microsoft.com/office/officeart/2011/layout/CircleProcess"/>
    <dgm:cxn modelId="{80345C4E-EA39-473E-A745-3115F8FD9D0C}" type="presOf" srcId="{009E7F24-4C40-455F-B018-3FBB67408477}" destId="{4204C5BC-7CA2-4AFC-AE59-468241752033}" srcOrd="0" destOrd="0" presId="urn:microsoft.com/office/officeart/2011/layout/CircleProcess"/>
    <dgm:cxn modelId="{5DA00458-1306-44C5-A973-373898FC8D64}" type="presOf" srcId="{A0FE1CCF-8413-40C7-AAA9-19F4902ABF4D}" destId="{41969C6A-B208-4A0B-BC98-FD680A7ABE2D}" srcOrd="1" destOrd="0" presId="urn:microsoft.com/office/officeart/2011/layout/CircleProcess"/>
    <dgm:cxn modelId="{308F127D-3075-4ABD-A11B-B4CCC1EC36F1}" type="presOf" srcId="{76E2563F-4496-439A-88F6-CF1A3677223E}" destId="{429E30F5-7D23-4392-9FB7-77969D295223}" srcOrd="0" destOrd="0" presId="urn:microsoft.com/office/officeart/2011/layout/CircleProcess"/>
    <dgm:cxn modelId="{86D6469D-CB2E-41CF-91E7-7B52406CCEFF}" srcId="{009E7F24-4C40-455F-B018-3FBB67408477}" destId="{738555FE-8285-4D05-A8F6-0118F31B4BFA}" srcOrd="4" destOrd="0" parTransId="{78177AF7-2C5B-4B44-A003-CAF6E6FE862F}" sibTransId="{4E9B85E1-7AC1-4C60-884F-A32A21C369C1}"/>
    <dgm:cxn modelId="{3B8E8ED3-9625-4B46-A8D5-07C909521A46}" srcId="{009E7F24-4C40-455F-B018-3FBB67408477}" destId="{A0FE1CCF-8413-40C7-AAA9-19F4902ABF4D}" srcOrd="0" destOrd="0" parTransId="{C155D0E2-D9BC-4C6B-8102-926E3D5F7B3A}" sibTransId="{440699F2-3F61-4789-8D9F-6CD3BBC25547}"/>
    <dgm:cxn modelId="{1B882FD6-CF4E-4407-A109-EB507AF05EF3}" srcId="{009E7F24-4C40-455F-B018-3FBB67408477}" destId="{A977940A-C33D-42BB-8ED3-47C3FCD4DE9F}" srcOrd="1" destOrd="0" parTransId="{2B279AD8-315F-4DDF-B0C1-D70A6A90C260}" sibTransId="{C1C0D75E-88AB-4A5E-8778-70FC70DCC090}"/>
    <dgm:cxn modelId="{309AB1DE-3B46-44D9-B21A-78525E5E75AD}" type="presOf" srcId="{738555FE-8285-4D05-A8F6-0118F31B4BFA}" destId="{005F06BE-A0E3-4436-B18A-F082481EE78E}" srcOrd="1" destOrd="0" presId="urn:microsoft.com/office/officeart/2011/layout/CircleProcess"/>
    <dgm:cxn modelId="{40D0C3E2-A302-4A91-ACA1-64A94B15EE97}" srcId="{009E7F24-4C40-455F-B018-3FBB67408477}" destId="{EA4582F5-4921-40C6-B5A1-07A597BE9B79}" srcOrd="2" destOrd="0" parTransId="{D434C244-594E-4A8C-B5C7-5C3B4F025990}" sibTransId="{3E94F483-3E49-47D7-B782-61DA8FCA2632}"/>
    <dgm:cxn modelId="{DEC831E4-15EE-4E72-A9FC-1D9A1F8F46EB}" type="presOf" srcId="{EA4582F5-4921-40C6-B5A1-07A597BE9B79}" destId="{87C2DE28-F9F8-4765-BB68-AAEC18EE9D86}" srcOrd="0" destOrd="0" presId="urn:microsoft.com/office/officeart/2011/layout/CircleProcess"/>
    <dgm:cxn modelId="{F1FBF7E6-8D49-462B-AD10-DDAC9D4D2544}" srcId="{009E7F24-4C40-455F-B018-3FBB67408477}" destId="{C5CCC26D-2C28-45B9-9D73-65E55D82B351}" srcOrd="5" destOrd="0" parTransId="{4713D01F-E5BA-4B02-A28B-5C67D87DB765}" sibTransId="{56C6BE4B-1FE2-42CA-B62D-A3CCBAC5A103}"/>
    <dgm:cxn modelId="{EC0F4CE9-D558-4D8A-B878-E4B23AAF9D83}" type="presOf" srcId="{A0FE1CCF-8413-40C7-AAA9-19F4902ABF4D}" destId="{DEF3215E-5552-4B74-834B-66CB785A8EE8}" srcOrd="0" destOrd="0" presId="urn:microsoft.com/office/officeart/2011/layout/CircleProcess"/>
    <dgm:cxn modelId="{7186C8F5-3178-4B46-9EA1-B3DA70CB1A23}" type="presOf" srcId="{738555FE-8285-4D05-A8F6-0118F31B4BFA}" destId="{786F1E7B-6F58-42AC-BC10-437B6E22F8A8}" srcOrd="0" destOrd="0" presId="urn:microsoft.com/office/officeart/2011/layout/CircleProcess"/>
    <dgm:cxn modelId="{D881888E-D341-4EF8-94CD-264DDD97CA1D}" type="presParOf" srcId="{4204C5BC-7CA2-4AFC-AE59-468241752033}" destId="{E57E0A71-D0CD-4A18-9FC7-DE5B62290344}" srcOrd="0" destOrd="0" presId="urn:microsoft.com/office/officeart/2011/layout/CircleProcess"/>
    <dgm:cxn modelId="{DEEDAC12-FB82-44B3-8E30-784A526C8E35}" type="presParOf" srcId="{E57E0A71-D0CD-4A18-9FC7-DE5B62290344}" destId="{303AF6E8-1937-4219-A3D2-1770B56E8FEE}" srcOrd="0" destOrd="0" presId="urn:microsoft.com/office/officeart/2011/layout/CircleProcess"/>
    <dgm:cxn modelId="{C5A89FAD-6935-4BD2-9CD3-2017A9C8DBB3}" type="presParOf" srcId="{4204C5BC-7CA2-4AFC-AE59-468241752033}" destId="{FEC483BF-4C86-4A97-8EEB-A5824D010B1D}" srcOrd="1" destOrd="0" presId="urn:microsoft.com/office/officeart/2011/layout/CircleProcess"/>
    <dgm:cxn modelId="{3A97A530-C6A7-44D7-BF41-B350487D2957}" type="presParOf" srcId="{FEC483BF-4C86-4A97-8EEB-A5824D010B1D}" destId="{8D7DB829-33A3-4949-87BF-9CA088866A7F}" srcOrd="0" destOrd="0" presId="urn:microsoft.com/office/officeart/2011/layout/CircleProcess"/>
    <dgm:cxn modelId="{B4EE8004-80E3-4B9A-B489-7A94F2AB784C}" type="presParOf" srcId="{4204C5BC-7CA2-4AFC-AE59-468241752033}" destId="{616FF34F-E47A-4435-AB43-43EBA87F96DA}" srcOrd="2" destOrd="0" presId="urn:microsoft.com/office/officeart/2011/layout/CircleProcess"/>
    <dgm:cxn modelId="{087E49DC-C4D5-4E66-8A72-28AE8C93DD1C}" type="presParOf" srcId="{4204C5BC-7CA2-4AFC-AE59-468241752033}" destId="{DA07CE18-C980-4D78-A3C9-C1F3B34C1BE1}" srcOrd="3" destOrd="0" presId="urn:microsoft.com/office/officeart/2011/layout/CircleProcess"/>
    <dgm:cxn modelId="{08D94F94-5EAA-476C-8804-90149D80A51E}" type="presParOf" srcId="{DA07CE18-C980-4D78-A3C9-C1F3B34C1BE1}" destId="{300A6AAA-C633-4D8B-891A-92EFCED6270A}" srcOrd="0" destOrd="0" presId="urn:microsoft.com/office/officeart/2011/layout/CircleProcess"/>
    <dgm:cxn modelId="{B0C42EE9-CBF8-4E11-B720-80CB5A36FA82}" type="presParOf" srcId="{4204C5BC-7CA2-4AFC-AE59-468241752033}" destId="{6CE292CB-F1D1-4007-8184-B7EB6AB0EE3A}" srcOrd="4" destOrd="0" presId="urn:microsoft.com/office/officeart/2011/layout/CircleProcess"/>
    <dgm:cxn modelId="{736E979A-E223-4687-96CC-C00D7E53FEE3}" type="presParOf" srcId="{6CE292CB-F1D1-4007-8184-B7EB6AB0EE3A}" destId="{786F1E7B-6F58-42AC-BC10-437B6E22F8A8}" srcOrd="0" destOrd="0" presId="urn:microsoft.com/office/officeart/2011/layout/CircleProcess"/>
    <dgm:cxn modelId="{593963CA-7228-473E-869F-763129763CE5}" type="presParOf" srcId="{4204C5BC-7CA2-4AFC-AE59-468241752033}" destId="{005F06BE-A0E3-4436-B18A-F082481EE78E}" srcOrd="5" destOrd="0" presId="urn:microsoft.com/office/officeart/2011/layout/CircleProcess"/>
    <dgm:cxn modelId="{DD9DB52A-F1F7-40DC-B661-3BC776A5E4A9}" type="presParOf" srcId="{4204C5BC-7CA2-4AFC-AE59-468241752033}" destId="{D66CA0C7-D1BF-45DB-A423-7BE57FEC422F}" srcOrd="6" destOrd="0" presId="urn:microsoft.com/office/officeart/2011/layout/CircleProcess"/>
    <dgm:cxn modelId="{7E77008B-75B2-41FC-A16B-D58AFEBE2547}" type="presParOf" srcId="{D66CA0C7-D1BF-45DB-A423-7BE57FEC422F}" destId="{F7166066-7DC8-4325-8219-F5F1C2D3292C}" srcOrd="0" destOrd="0" presId="urn:microsoft.com/office/officeart/2011/layout/CircleProcess"/>
    <dgm:cxn modelId="{C09F0D4D-67A8-43FA-B0E0-B2CCED2B88F3}" type="presParOf" srcId="{4204C5BC-7CA2-4AFC-AE59-468241752033}" destId="{82303C96-DC63-4B8F-958B-43DABCE7968C}" srcOrd="7" destOrd="0" presId="urn:microsoft.com/office/officeart/2011/layout/CircleProcess"/>
    <dgm:cxn modelId="{BD5F5C35-E54A-459A-800C-DC68B76D3A34}" type="presParOf" srcId="{82303C96-DC63-4B8F-958B-43DABCE7968C}" destId="{429E30F5-7D23-4392-9FB7-77969D295223}" srcOrd="0" destOrd="0" presId="urn:microsoft.com/office/officeart/2011/layout/CircleProcess"/>
    <dgm:cxn modelId="{2258483E-0DA7-4E2D-AADE-033CCB536A01}" type="presParOf" srcId="{4204C5BC-7CA2-4AFC-AE59-468241752033}" destId="{2553CBCB-D491-4430-B4A2-29B9CE86B6D2}" srcOrd="8" destOrd="0" presId="urn:microsoft.com/office/officeart/2011/layout/CircleProcess"/>
    <dgm:cxn modelId="{3954F0E5-E797-4D80-A927-3C3333377DF1}" type="presParOf" srcId="{4204C5BC-7CA2-4AFC-AE59-468241752033}" destId="{1E22BEDC-D41C-4976-8B68-9E9778E7E421}" srcOrd="9" destOrd="0" presId="urn:microsoft.com/office/officeart/2011/layout/CircleProcess"/>
    <dgm:cxn modelId="{77353880-294D-4269-9858-A84E57C7AA45}" type="presParOf" srcId="{1E22BEDC-D41C-4976-8B68-9E9778E7E421}" destId="{86B9F004-6C66-4294-B8DD-FE1640A37D27}" srcOrd="0" destOrd="0" presId="urn:microsoft.com/office/officeart/2011/layout/CircleProcess"/>
    <dgm:cxn modelId="{22233580-C6CB-4DAA-8506-0BA83290636D}" type="presParOf" srcId="{4204C5BC-7CA2-4AFC-AE59-468241752033}" destId="{A545DE7B-60F5-48EA-BE87-1EE09D19F8D9}" srcOrd="10" destOrd="0" presId="urn:microsoft.com/office/officeart/2011/layout/CircleProcess"/>
    <dgm:cxn modelId="{BFAABCA0-D31A-4F65-9942-123C5C413A46}" type="presParOf" srcId="{A545DE7B-60F5-48EA-BE87-1EE09D19F8D9}" destId="{87C2DE28-F9F8-4765-BB68-AAEC18EE9D86}" srcOrd="0" destOrd="0" presId="urn:microsoft.com/office/officeart/2011/layout/CircleProcess"/>
    <dgm:cxn modelId="{C499B3A2-0DBE-47C5-A346-1EF7A7CD7163}" type="presParOf" srcId="{4204C5BC-7CA2-4AFC-AE59-468241752033}" destId="{40D4AC81-659C-4214-B41C-2943C8C88D6C}" srcOrd="11" destOrd="0" presId="urn:microsoft.com/office/officeart/2011/layout/CircleProcess"/>
    <dgm:cxn modelId="{A33F6EAC-F206-40ED-BF27-DACFE646FAF3}" type="presParOf" srcId="{4204C5BC-7CA2-4AFC-AE59-468241752033}" destId="{E4BF5781-8B44-4688-8C82-AA9F3238DCDA}" srcOrd="12" destOrd="0" presId="urn:microsoft.com/office/officeart/2011/layout/CircleProcess"/>
    <dgm:cxn modelId="{B2617C2C-5ECA-43DB-B73C-5B2AD591C02C}" type="presParOf" srcId="{E4BF5781-8B44-4688-8C82-AA9F3238DCDA}" destId="{58172A48-4842-41C1-8535-A6B8237602CB}" srcOrd="0" destOrd="0" presId="urn:microsoft.com/office/officeart/2011/layout/CircleProcess"/>
    <dgm:cxn modelId="{81ADE514-44EF-483E-A906-E2092179EEB9}" type="presParOf" srcId="{4204C5BC-7CA2-4AFC-AE59-468241752033}" destId="{DF7BDA01-24E3-49BF-A875-91CE6D2CC39B}" srcOrd="13" destOrd="0" presId="urn:microsoft.com/office/officeart/2011/layout/CircleProcess"/>
    <dgm:cxn modelId="{3CAFCA7D-5E5F-4159-B2A7-4951F081BA55}" type="presParOf" srcId="{DF7BDA01-24E3-49BF-A875-91CE6D2CC39B}" destId="{0A29EEA4-48AB-40A1-8B41-ED3F603EA0ED}" srcOrd="0" destOrd="0" presId="urn:microsoft.com/office/officeart/2011/layout/CircleProcess"/>
    <dgm:cxn modelId="{07AEC8D2-25DF-4DBB-AFA5-C2347131B65D}" type="presParOf" srcId="{4204C5BC-7CA2-4AFC-AE59-468241752033}" destId="{C3B1FC68-A9E1-40C5-9255-A4C69010F38C}" srcOrd="14" destOrd="0" presId="urn:microsoft.com/office/officeart/2011/layout/CircleProcess"/>
    <dgm:cxn modelId="{B7F5CB47-80CD-42B9-99E4-4DC8D90FAAD9}" type="presParOf" srcId="{4204C5BC-7CA2-4AFC-AE59-468241752033}" destId="{8F72F466-C6A9-4C9F-AEE3-FE22679DF80C}" srcOrd="15" destOrd="0" presId="urn:microsoft.com/office/officeart/2011/layout/CircleProcess"/>
    <dgm:cxn modelId="{4B6156DA-9FB1-4E05-A3BD-1214EAF01F70}" type="presParOf" srcId="{8F72F466-C6A9-4C9F-AEE3-FE22679DF80C}" destId="{72DCC6CA-43C8-4A0A-8125-16F97822233D}" srcOrd="0" destOrd="0" presId="urn:microsoft.com/office/officeart/2011/layout/CircleProcess"/>
    <dgm:cxn modelId="{CC9B13B3-58BD-44D0-B9DE-3DE4D70D7636}" type="presParOf" srcId="{4204C5BC-7CA2-4AFC-AE59-468241752033}" destId="{69E7EA01-D1AC-4FDD-9F77-FBE84A6E793D}" srcOrd="16" destOrd="0" presId="urn:microsoft.com/office/officeart/2011/layout/CircleProcess"/>
    <dgm:cxn modelId="{FECCC096-06C5-4663-BD38-C7910F5D61D1}" type="presParOf" srcId="{69E7EA01-D1AC-4FDD-9F77-FBE84A6E793D}" destId="{DEF3215E-5552-4B74-834B-66CB785A8EE8}" srcOrd="0" destOrd="0" presId="urn:microsoft.com/office/officeart/2011/layout/CircleProcess"/>
    <dgm:cxn modelId="{AAEBC1C0-84CB-4ED8-B969-D137DBBAC69E}" type="presParOf" srcId="{4204C5BC-7CA2-4AFC-AE59-468241752033}" destId="{41969C6A-B208-4A0B-BC98-FD680A7ABE2D}" srcOrd="17" destOrd="0" presId="urn:microsoft.com/office/officeart/2011/layout/CircleProces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4CDCB77-227C-4082-85FE-0D16F8EB0456}">
      <dsp:nvSpPr>
        <dsp:cNvPr id="0" name=""/>
        <dsp:cNvSpPr/>
      </dsp:nvSpPr>
      <dsp:spPr>
        <a:xfrm>
          <a:off x="0" y="686483"/>
          <a:ext cx="7711843" cy="1267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DC9BEF7-9744-4E74-9FD3-9443ED92424E}">
      <dsp:nvSpPr>
        <dsp:cNvPr id="0" name=""/>
        <dsp:cNvSpPr/>
      </dsp:nvSpPr>
      <dsp:spPr>
        <a:xfrm>
          <a:off x="383374" y="971637"/>
          <a:ext cx="697044" cy="69704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3934F74-28B6-4F89-82AA-C5B734AF6A23}">
      <dsp:nvSpPr>
        <dsp:cNvPr id="0" name=""/>
        <dsp:cNvSpPr/>
      </dsp:nvSpPr>
      <dsp:spPr>
        <a:xfrm>
          <a:off x="1463793" y="686483"/>
          <a:ext cx="6248049" cy="1267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28" tIns="134128" rIns="134128" bIns="134128" numCol="1" spcCol="1270" anchor="ctr" anchorCtr="0">
          <a:noAutofit/>
        </a:bodyPr>
        <a:lstStyle/>
        <a:p>
          <a:pPr marL="0" lvl="0" indent="0" algn="l" defTabSz="1111250">
            <a:lnSpc>
              <a:spcPct val="100000"/>
            </a:lnSpc>
            <a:spcBef>
              <a:spcPct val="0"/>
            </a:spcBef>
            <a:spcAft>
              <a:spcPct val="35000"/>
            </a:spcAft>
            <a:buNone/>
          </a:pPr>
          <a:r>
            <a:rPr lang="en-US" sz="2500" b="1" kern="1200"/>
            <a:t>Leave questions till the end.</a:t>
          </a:r>
          <a:endParaRPr lang="en-US" sz="2500" kern="1200"/>
        </a:p>
      </dsp:txBody>
      <dsp:txXfrm>
        <a:off x="1463793" y="686483"/>
        <a:ext cx="6248049" cy="1267353"/>
      </dsp:txXfrm>
    </dsp:sp>
    <dsp:sp modelId="{619203DD-9729-4DD8-BE62-6B89BB6B808F}">
      <dsp:nvSpPr>
        <dsp:cNvPr id="0" name=""/>
        <dsp:cNvSpPr/>
      </dsp:nvSpPr>
      <dsp:spPr>
        <a:xfrm>
          <a:off x="0" y="2270675"/>
          <a:ext cx="7711843" cy="1267353"/>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1E4C40-83B4-47BB-943C-FBC041BC0200}">
      <dsp:nvSpPr>
        <dsp:cNvPr id="0" name=""/>
        <dsp:cNvSpPr/>
      </dsp:nvSpPr>
      <dsp:spPr>
        <a:xfrm>
          <a:off x="383374" y="2555830"/>
          <a:ext cx="697044" cy="69704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9857EB2-34F2-4DE0-963B-DEF74A0300FC}">
      <dsp:nvSpPr>
        <dsp:cNvPr id="0" name=""/>
        <dsp:cNvSpPr/>
      </dsp:nvSpPr>
      <dsp:spPr>
        <a:xfrm>
          <a:off x="1463793" y="2270675"/>
          <a:ext cx="6248049" cy="126735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4128" tIns="134128" rIns="134128" bIns="134128" numCol="1" spcCol="1270" anchor="ctr" anchorCtr="0">
          <a:noAutofit/>
        </a:bodyPr>
        <a:lstStyle/>
        <a:p>
          <a:pPr marL="0" lvl="0" indent="0" algn="l" defTabSz="1111250">
            <a:lnSpc>
              <a:spcPct val="100000"/>
            </a:lnSpc>
            <a:spcBef>
              <a:spcPct val="0"/>
            </a:spcBef>
            <a:spcAft>
              <a:spcPct val="35000"/>
            </a:spcAft>
            <a:buNone/>
          </a:pPr>
          <a:r>
            <a:rPr lang="en-US" sz="2500" b="1" kern="1200"/>
            <a:t>Feel free to reach out on Social media</a:t>
          </a:r>
          <a:endParaRPr lang="en-US" sz="2500" kern="1200"/>
        </a:p>
      </dsp:txBody>
      <dsp:txXfrm>
        <a:off x="1463793" y="2270675"/>
        <a:ext cx="6248049" cy="1267353"/>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EB8298-6609-4699-932F-2F5C4A72FB09}">
      <dsp:nvSpPr>
        <dsp:cNvPr id="0" name=""/>
        <dsp:cNvSpPr/>
      </dsp:nvSpPr>
      <dsp:spPr>
        <a:xfrm>
          <a:off x="0" y="35634"/>
          <a:ext cx="7937942"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NZ" sz="4700" kern="1200" dirty="0"/>
            <a:t>Purpose</a:t>
          </a:r>
        </a:p>
      </dsp:txBody>
      <dsp:txXfrm>
        <a:off x="30610" y="66244"/>
        <a:ext cx="7876722" cy="983889"/>
      </dsp:txXfrm>
    </dsp:sp>
    <dsp:sp modelId="{5A098889-11B6-4826-88F7-7C76B551A44A}">
      <dsp:nvSpPr>
        <dsp:cNvPr id="0" name=""/>
        <dsp:cNvSpPr/>
      </dsp:nvSpPr>
      <dsp:spPr>
        <a:xfrm>
          <a:off x="59" y="1199284"/>
          <a:ext cx="3888982"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NZ" sz="2600" kern="1200" dirty="0"/>
            <a:t>Scope</a:t>
          </a:r>
        </a:p>
      </dsp:txBody>
      <dsp:txXfrm>
        <a:off x="30669" y="1229894"/>
        <a:ext cx="3827762" cy="983889"/>
      </dsp:txXfrm>
    </dsp:sp>
    <dsp:sp modelId="{EB98AC86-2B0E-4310-8A87-6519274EB48B}">
      <dsp:nvSpPr>
        <dsp:cNvPr id="0" name=""/>
        <dsp:cNvSpPr/>
      </dsp:nvSpPr>
      <dsp:spPr>
        <a:xfrm>
          <a:off x="59" y="2398520"/>
          <a:ext cx="1904496"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NZ" sz="2200" kern="1200" dirty="0"/>
            <a:t>Cost</a:t>
          </a:r>
        </a:p>
      </dsp:txBody>
      <dsp:txXfrm>
        <a:off x="30669" y="2429130"/>
        <a:ext cx="1843276" cy="983889"/>
      </dsp:txXfrm>
    </dsp:sp>
    <dsp:sp modelId="{9659B6F4-F5FA-4D17-8E87-C88F9970CD59}">
      <dsp:nvSpPr>
        <dsp:cNvPr id="0" name=""/>
        <dsp:cNvSpPr/>
      </dsp:nvSpPr>
      <dsp:spPr>
        <a:xfrm>
          <a:off x="1984545" y="2398520"/>
          <a:ext cx="1904496"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NZ" sz="2200" kern="1200" dirty="0"/>
            <a:t>Access</a:t>
          </a:r>
        </a:p>
      </dsp:txBody>
      <dsp:txXfrm>
        <a:off x="2015155" y="2429130"/>
        <a:ext cx="1843276" cy="983889"/>
      </dsp:txXfrm>
    </dsp:sp>
    <dsp:sp modelId="{C14AD25A-5DD1-4EC8-91F8-8A49F4028518}">
      <dsp:nvSpPr>
        <dsp:cNvPr id="0" name=""/>
        <dsp:cNvSpPr/>
      </dsp:nvSpPr>
      <dsp:spPr>
        <a:xfrm>
          <a:off x="4049019" y="1199284"/>
          <a:ext cx="3888982"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NZ" sz="2600" kern="1200" dirty="0"/>
            <a:t>Lifecycle</a:t>
          </a:r>
        </a:p>
      </dsp:txBody>
      <dsp:txXfrm>
        <a:off x="4079629" y="1229894"/>
        <a:ext cx="3827762" cy="983889"/>
      </dsp:txXfrm>
    </dsp:sp>
    <dsp:sp modelId="{23352ED6-37C1-4A72-9856-A7704C644DFA}">
      <dsp:nvSpPr>
        <dsp:cNvPr id="0" name=""/>
        <dsp:cNvSpPr/>
      </dsp:nvSpPr>
      <dsp:spPr>
        <a:xfrm>
          <a:off x="4049019" y="2398520"/>
          <a:ext cx="1904496"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NZ" sz="2200" kern="1200" dirty="0"/>
            <a:t>Management</a:t>
          </a:r>
        </a:p>
      </dsp:txBody>
      <dsp:txXfrm>
        <a:off x="4079629" y="2429130"/>
        <a:ext cx="1843276" cy="983889"/>
      </dsp:txXfrm>
    </dsp:sp>
    <dsp:sp modelId="{0C86D3FD-6F98-4ED5-BC1D-FBDEC706DE6E}">
      <dsp:nvSpPr>
        <dsp:cNvPr id="0" name=""/>
        <dsp:cNvSpPr/>
      </dsp:nvSpPr>
      <dsp:spPr>
        <a:xfrm>
          <a:off x="6033505" y="2398520"/>
          <a:ext cx="1904496"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NZ" sz="2200" kern="1200" dirty="0"/>
            <a:t>Governance</a:t>
          </a:r>
        </a:p>
      </dsp:txBody>
      <dsp:txXfrm>
        <a:off x="6064115" y="2429130"/>
        <a:ext cx="1843276" cy="983889"/>
      </dsp:txXfrm>
    </dsp:sp>
    <dsp:sp modelId="{0BB4713C-DFFE-4482-9886-8F26B093FB6F}">
      <dsp:nvSpPr>
        <dsp:cNvPr id="0" name=""/>
        <dsp:cNvSpPr/>
      </dsp:nvSpPr>
      <dsp:spPr>
        <a:xfrm>
          <a:off x="6033505" y="3597756"/>
          <a:ext cx="1904496"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83820" tIns="83820" rIns="83820" bIns="83820" numCol="1" spcCol="1270" anchor="ctr" anchorCtr="0">
          <a:noAutofit/>
        </a:bodyPr>
        <a:lstStyle/>
        <a:p>
          <a:pPr marL="0" lvl="0" indent="0" algn="ctr" defTabSz="977900">
            <a:lnSpc>
              <a:spcPct val="90000"/>
            </a:lnSpc>
            <a:spcBef>
              <a:spcPct val="0"/>
            </a:spcBef>
            <a:spcAft>
              <a:spcPct val="35000"/>
            </a:spcAft>
            <a:buNone/>
          </a:pPr>
          <a:r>
            <a:rPr lang="en-NZ" sz="2200" kern="1200" dirty="0"/>
            <a:t>Migration</a:t>
          </a:r>
        </a:p>
      </dsp:txBody>
      <dsp:txXfrm>
        <a:off x="6064115" y="3628366"/>
        <a:ext cx="1843276" cy="983889"/>
      </dsp:txXfrm>
    </dsp:sp>
    <dsp:sp modelId="{91EEEE64-DF40-414C-85BC-0FC27D9737B5}">
      <dsp:nvSpPr>
        <dsp:cNvPr id="0" name=""/>
        <dsp:cNvSpPr/>
      </dsp:nvSpPr>
      <dsp:spPr>
        <a:xfrm>
          <a:off x="8257957" y="48"/>
          <a:ext cx="3968971"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9070" tIns="179070" rIns="179070" bIns="179070" numCol="1" spcCol="1270" anchor="ctr" anchorCtr="0">
          <a:noAutofit/>
        </a:bodyPr>
        <a:lstStyle/>
        <a:p>
          <a:pPr marL="0" lvl="0" indent="0" algn="ctr" defTabSz="2089150">
            <a:lnSpc>
              <a:spcPct val="90000"/>
            </a:lnSpc>
            <a:spcBef>
              <a:spcPct val="0"/>
            </a:spcBef>
            <a:spcAft>
              <a:spcPct val="35000"/>
            </a:spcAft>
            <a:buNone/>
          </a:pPr>
          <a:r>
            <a:rPr lang="en-NZ" sz="4700" kern="1200" dirty="0"/>
            <a:t>Security</a:t>
          </a:r>
        </a:p>
      </dsp:txBody>
      <dsp:txXfrm>
        <a:off x="8288567" y="30658"/>
        <a:ext cx="3907751" cy="983889"/>
      </dsp:txXfrm>
    </dsp:sp>
    <dsp:sp modelId="{8E8EE6A5-C970-4F54-AE20-E1EDC94F1A50}">
      <dsp:nvSpPr>
        <dsp:cNvPr id="0" name=""/>
        <dsp:cNvSpPr/>
      </dsp:nvSpPr>
      <dsp:spPr>
        <a:xfrm>
          <a:off x="8257957" y="1199284"/>
          <a:ext cx="1904496"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NZ" sz="2600" kern="1200" dirty="0"/>
            <a:t>Monitoring</a:t>
          </a:r>
        </a:p>
      </dsp:txBody>
      <dsp:txXfrm>
        <a:off x="8288567" y="1229894"/>
        <a:ext cx="1843276" cy="983889"/>
      </dsp:txXfrm>
    </dsp:sp>
    <dsp:sp modelId="{8BB9F47C-D2D4-4A11-B42E-5752442425AA}">
      <dsp:nvSpPr>
        <dsp:cNvPr id="0" name=""/>
        <dsp:cNvSpPr/>
      </dsp:nvSpPr>
      <dsp:spPr>
        <a:xfrm>
          <a:off x="10322431" y="1199284"/>
          <a:ext cx="1904496" cy="1045109"/>
        </a:xfrm>
        <a:prstGeom prst="roundRect">
          <a:avLst>
            <a:gd name="adj" fmla="val 1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en-NZ" sz="2600" kern="1200" dirty="0"/>
            <a:t>Integration</a:t>
          </a:r>
        </a:p>
      </dsp:txBody>
      <dsp:txXfrm>
        <a:off x="10353041" y="1229894"/>
        <a:ext cx="1843276" cy="983889"/>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03AF6E8-1937-4219-A3D2-1770B56E8FEE}">
      <dsp:nvSpPr>
        <dsp:cNvPr id="0" name=""/>
        <dsp:cNvSpPr/>
      </dsp:nvSpPr>
      <dsp:spPr>
        <a:xfrm>
          <a:off x="10480588" y="1250302"/>
          <a:ext cx="1931989" cy="1931622"/>
        </a:xfrm>
        <a:prstGeom prst="ellips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D7DB829-33A3-4949-87BF-9CA088866A7F}">
      <dsp:nvSpPr>
        <dsp:cNvPr id="0" name=""/>
        <dsp:cNvSpPr/>
      </dsp:nvSpPr>
      <dsp:spPr>
        <a:xfrm>
          <a:off x="10545642" y="1314701"/>
          <a:ext cx="1803108" cy="1802825"/>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NZ" sz="1200" kern="1200" dirty="0"/>
            <a:t>Monitor and manage</a:t>
          </a:r>
        </a:p>
      </dsp:txBody>
      <dsp:txXfrm>
        <a:off x="10803405" y="1572296"/>
        <a:ext cx="1287584" cy="1287635"/>
      </dsp:txXfrm>
    </dsp:sp>
    <dsp:sp modelId="{300A6AAA-C633-4D8B-891A-92EFCED6270A}">
      <dsp:nvSpPr>
        <dsp:cNvPr id="0" name=""/>
        <dsp:cNvSpPr/>
      </dsp:nvSpPr>
      <dsp:spPr>
        <a:xfrm rot="2700000">
          <a:off x="8484907" y="1250085"/>
          <a:ext cx="1931717" cy="1931717"/>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86F1E7B-6F58-42AC-BC10-437B6E22F8A8}">
      <dsp:nvSpPr>
        <dsp:cNvPr id="0" name=""/>
        <dsp:cNvSpPr/>
      </dsp:nvSpPr>
      <dsp:spPr>
        <a:xfrm>
          <a:off x="8549826" y="1314701"/>
          <a:ext cx="1803108" cy="1802825"/>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NZ" sz="1200" kern="1200" dirty="0"/>
            <a:t>Test and debug </a:t>
          </a:r>
        </a:p>
      </dsp:txBody>
      <dsp:txXfrm>
        <a:off x="8807588" y="1572296"/>
        <a:ext cx="1287584" cy="1287635"/>
      </dsp:txXfrm>
    </dsp:sp>
    <dsp:sp modelId="{F7166066-7DC8-4325-8219-F5F1C2D3292C}">
      <dsp:nvSpPr>
        <dsp:cNvPr id="0" name=""/>
        <dsp:cNvSpPr/>
      </dsp:nvSpPr>
      <dsp:spPr>
        <a:xfrm rot="2700000">
          <a:off x="6489091" y="1250085"/>
          <a:ext cx="1931717" cy="1931717"/>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429E30F5-7D23-4392-9FB7-77969D295223}">
      <dsp:nvSpPr>
        <dsp:cNvPr id="0" name=""/>
        <dsp:cNvSpPr/>
      </dsp:nvSpPr>
      <dsp:spPr>
        <a:xfrm>
          <a:off x="6554009" y="1314701"/>
          <a:ext cx="1803108" cy="1802825"/>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NZ" sz="1200" kern="1200" dirty="0"/>
            <a:t>Deploy the production using CI/CD </a:t>
          </a:r>
        </a:p>
      </dsp:txBody>
      <dsp:txXfrm>
        <a:off x="6811771" y="1572296"/>
        <a:ext cx="1287584" cy="1287635"/>
      </dsp:txXfrm>
    </dsp:sp>
    <dsp:sp modelId="{86B9F004-6C66-4294-B8DD-FE1640A37D27}">
      <dsp:nvSpPr>
        <dsp:cNvPr id="0" name=""/>
        <dsp:cNvSpPr/>
      </dsp:nvSpPr>
      <dsp:spPr>
        <a:xfrm rot="2700000">
          <a:off x="4493274" y="1250085"/>
          <a:ext cx="1931717" cy="1931717"/>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87C2DE28-F9F8-4765-BB68-AAEC18EE9D86}">
      <dsp:nvSpPr>
        <dsp:cNvPr id="0" name=""/>
        <dsp:cNvSpPr/>
      </dsp:nvSpPr>
      <dsp:spPr>
        <a:xfrm>
          <a:off x="4558192" y="1314701"/>
          <a:ext cx="1803108" cy="1802825"/>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NZ" sz="1200" kern="1200" dirty="0"/>
            <a:t>Ensure that the data, code, models, and outputs are suitable for Production, Change</a:t>
          </a:r>
        </a:p>
      </dsp:txBody>
      <dsp:txXfrm>
        <a:off x="4814727" y="1572296"/>
        <a:ext cx="1287584" cy="1287635"/>
      </dsp:txXfrm>
    </dsp:sp>
    <dsp:sp modelId="{58172A48-4842-41C1-8535-A6B8237602CB}">
      <dsp:nvSpPr>
        <dsp:cNvPr id="0" name=""/>
        <dsp:cNvSpPr/>
      </dsp:nvSpPr>
      <dsp:spPr>
        <a:xfrm rot="2700000">
          <a:off x="2497457" y="1250085"/>
          <a:ext cx="1931717" cy="1931717"/>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0A29EEA4-48AB-40A1-8B41-ED3F603EA0ED}">
      <dsp:nvSpPr>
        <dsp:cNvPr id="0" name=""/>
        <dsp:cNvSpPr/>
      </dsp:nvSpPr>
      <dsp:spPr>
        <a:xfrm>
          <a:off x="2562375" y="1314701"/>
          <a:ext cx="1803108" cy="1802825"/>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NZ" sz="1200" kern="1200" dirty="0"/>
            <a:t>Security considerations (RBAC, Access, CISO review)</a:t>
          </a:r>
        </a:p>
      </dsp:txBody>
      <dsp:txXfrm>
        <a:off x="2818910" y="1572296"/>
        <a:ext cx="1287584" cy="1287635"/>
      </dsp:txXfrm>
    </dsp:sp>
    <dsp:sp modelId="{72DCC6CA-43C8-4A0A-8125-16F97822233D}">
      <dsp:nvSpPr>
        <dsp:cNvPr id="0" name=""/>
        <dsp:cNvSpPr/>
      </dsp:nvSpPr>
      <dsp:spPr>
        <a:xfrm rot="2700000">
          <a:off x="501641" y="1250085"/>
          <a:ext cx="1931717" cy="1931717"/>
        </a:xfrm>
        <a:prstGeom prst="teardrop">
          <a:avLst>
            <a:gd name="adj" fmla="val 100000"/>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EF3215E-5552-4B74-834B-66CB785A8EE8}">
      <dsp:nvSpPr>
        <dsp:cNvPr id="0" name=""/>
        <dsp:cNvSpPr/>
      </dsp:nvSpPr>
      <dsp:spPr>
        <a:xfrm>
          <a:off x="565331" y="1314701"/>
          <a:ext cx="1803108" cy="1802825"/>
        </a:xfrm>
        <a:prstGeom prst="ellipse">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15240" tIns="15240" rIns="15240" bIns="15240" numCol="1" spcCol="1270" anchor="ctr" anchorCtr="0">
          <a:noAutofit/>
        </a:bodyPr>
        <a:lstStyle/>
        <a:p>
          <a:pPr marL="0" lvl="0" indent="0" algn="ctr" defTabSz="533400">
            <a:lnSpc>
              <a:spcPct val="90000"/>
            </a:lnSpc>
            <a:spcBef>
              <a:spcPct val="0"/>
            </a:spcBef>
            <a:spcAft>
              <a:spcPct val="35000"/>
            </a:spcAft>
            <a:buNone/>
          </a:pPr>
          <a:r>
            <a:rPr lang="en-NZ" sz="1200" kern="1200" dirty="0"/>
            <a:t>Identify and document the requirements and specifications of the product after your learning</a:t>
          </a:r>
        </a:p>
      </dsp:txBody>
      <dsp:txXfrm>
        <a:off x="823094" y="1572296"/>
        <a:ext cx="1287584" cy="1287635"/>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05/8/layout/hierarchy4">
  <dgm:title val=""/>
  <dgm:desc val=""/>
  <dgm:catLst>
    <dgm:cat type="hierarchy" pri="4000"/>
    <dgm:cat type="list" pri="24000"/>
    <dgm:cat type="relationship" pri="10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Name0">
    <dgm:varLst>
      <dgm:chPref val="1"/>
      <dgm:dir/>
      <dgm:animOne val="branch"/>
      <dgm:animLvl val="lvl"/>
      <dgm:resizeHandles/>
    </dgm:varLst>
    <dgm:choose name="Name1">
      <dgm:if name="Name2" func="var" arg="dir" op="equ" val="norm">
        <dgm:alg type="lin">
          <dgm:param type="linDir" val="fromL"/>
          <dgm:param type="nodeVertAlign" val="t"/>
        </dgm:alg>
      </dgm:if>
      <dgm:else name="Name3">
        <dgm:alg type="lin">
          <dgm:param type="linDir" val="fromR"/>
          <dgm:param type="nodeVertAlign" val="t"/>
        </dgm:alg>
      </dgm:else>
    </dgm:choose>
    <dgm:shape xmlns:r="http://schemas.openxmlformats.org/officeDocument/2006/relationships" r:blip="">
      <dgm:adjLst/>
    </dgm:shape>
    <dgm:presOf/>
    <dgm:constrLst>
      <dgm:constr type="w" for="ch" forName="vertOne" refType="w"/>
      <dgm:constr type="w" for="des" forName="horzOne" refType="w"/>
      <dgm:constr type="w" for="des" forName="txOne" refType="w"/>
      <dgm:constr type="w" for="des" forName="vertTwo" refType="w"/>
      <dgm:constr type="w" for="des" forName="horzTwo" refType="w"/>
      <dgm:constr type="w" for="des" forName="txTwo" refType="w"/>
      <dgm:constr type="w" for="des" forName="vertThree" refType="w"/>
      <dgm:constr type="w" for="des" forName="horzThree" refType="w"/>
      <dgm:constr type="w" for="des" forName="txThree" refType="w"/>
      <dgm:constr type="w" for="des" forName="vertFour" refType="w"/>
      <dgm:constr type="w" for="des" forName="horzFour" refType="w"/>
      <dgm:constr type="w" for="des" forName="txFour" refType="w"/>
      <dgm:constr type="h" for="des" ptType="node" op="equ"/>
      <dgm:constr type="h" for="des" forName="txOne" refType="h"/>
      <dgm:constr type="userH" for="des" ptType="node" refType="h" refFor="des" refForName="txOne"/>
      <dgm:constr type="primFontSz" for="des" forName="txOne" val="65"/>
      <dgm:constr type="primFontSz" for="des" forName="txTwo" val="65"/>
      <dgm:constr type="primFontSz" for="des" forName="txTwo" refType="primFontSz" refFor="des" refForName="txOne" op="lte"/>
      <dgm:constr type="primFontSz" for="des" forName="txThree" val="65"/>
      <dgm:constr type="primFontSz" for="des" forName="txThree" refType="primFontSz" refFor="des" refForName="txOne" op="lte"/>
      <dgm:constr type="primFontSz" for="des" forName="txThree" refType="primFontSz" refFor="des" refForName="txTwo" op="lte"/>
      <dgm:constr type="primFontSz" for="des" forName="txFour" val="65"/>
      <dgm:constr type="primFontSz" for="des" forName="txFour" refType="primFontSz" refFor="des" refForName="txOne" op="lte"/>
      <dgm:constr type="primFontSz" for="des" forName="txFour" refType="primFontSz" refFor="des" refForName="txTwo" op="lte"/>
      <dgm:constr type="primFontSz" for="des" forName="txFour" refType="primFontSz" refFor="des" refForName="txThree" op="lte"/>
      <dgm:constr type="w" for="des" forName="sibSpaceOne" refType="w" fact="0.168"/>
      <dgm:constr type="w" for="des" forName="sibSpaceTwo" refType="w" refFor="des" refForName="sibSpaceOne" op="equ" fact="0.5"/>
      <dgm:constr type="w" for="des" forName="sibSpaceThree" refType="w" refFor="des" refForName="sibSpaceTwo" op="equ" fact="0.5"/>
      <dgm:constr type="w" for="des" forName="sibSpaceFour" refType="w" refFor="des" refForName="sibSpaceThree" op="equ" fact="0.5"/>
      <dgm:constr type="h" for="des" forName="parTransOne" refType="w" fact="0.056"/>
      <dgm:constr type="h" for="des" forName="parTransTwo" refType="h" refFor="des" refForName="parTransOne" op="equ"/>
      <dgm:constr type="h" for="des" forName="parTransThree" refType="h" refFor="des" refForName="parTransTwo" op="equ"/>
      <dgm:constr type="h" for="des" forName="parTransFour" refType="h" refFor="des" refForName="parTransThree" op="equ"/>
    </dgm:constrLst>
    <dgm:ruleLst/>
    <dgm:forEach name="Name4" axis="ch" ptType="node">
      <dgm:layoutNode name="vertOne">
        <dgm:alg type="lin">
          <dgm:param type="linDir" val="fromT"/>
        </dgm:alg>
        <dgm:shape xmlns:r="http://schemas.openxmlformats.org/officeDocument/2006/relationships" r:blip="">
          <dgm:adjLst/>
        </dgm:shape>
        <dgm:presOf/>
        <dgm:constrLst>
          <dgm:constr type="w" for="ch" forName="txOne" refType="w" refFor="ch" refForName="horzOne" op="gte"/>
        </dgm:constrLst>
        <dgm:ruleLst/>
        <dgm:layoutNode name="txOn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5">
          <dgm:if name="Name6" axis="des" ptType="node" func="cnt" op="gt" val="0">
            <dgm:layoutNode name="parTransOne">
              <dgm:alg type="sp"/>
              <dgm:shape xmlns:r="http://schemas.openxmlformats.org/officeDocument/2006/relationships" r:blip="">
                <dgm:adjLst/>
              </dgm:shape>
              <dgm:presOf/>
              <dgm:constrLst/>
              <dgm:ruleLst/>
            </dgm:layoutNode>
          </dgm:if>
          <dgm:else name="Name7"/>
        </dgm:choose>
        <dgm:layoutNode name="horzOne">
          <dgm:choose name="Name8">
            <dgm:if name="Name9" func="var" arg="dir" op="equ" val="norm">
              <dgm:alg type="lin">
                <dgm:param type="linDir" val="fromL"/>
                <dgm:param type="nodeVertAlign" val="t"/>
              </dgm:alg>
            </dgm:if>
            <dgm:else name="Name1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1" axis="ch" ptType="node">
            <dgm:layoutNode name="vertTwo">
              <dgm:alg type="lin">
                <dgm:param type="linDir" val="fromT"/>
              </dgm:alg>
              <dgm:shape xmlns:r="http://schemas.openxmlformats.org/officeDocument/2006/relationships" r:blip="">
                <dgm:adjLst/>
              </dgm:shape>
              <dgm:presOf/>
              <dgm:constrLst>
                <dgm:constr type="w" for="ch" forName="txTwo" refType="w" refFor="ch" refForName="horzTwo" op="gte"/>
              </dgm:constrLst>
              <dgm:ruleLst/>
              <dgm:layoutNode name="txTwo">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2">
                <dgm:if name="Name13" axis="des" ptType="node" func="cnt" op="gt" val="0">
                  <dgm:layoutNode name="parTransTwo">
                    <dgm:alg type="sp"/>
                    <dgm:shape xmlns:r="http://schemas.openxmlformats.org/officeDocument/2006/relationships" r:blip="">
                      <dgm:adjLst/>
                    </dgm:shape>
                    <dgm:presOf/>
                    <dgm:constrLst/>
                    <dgm:ruleLst/>
                  </dgm:layoutNode>
                </dgm:if>
                <dgm:else name="Name14"/>
              </dgm:choose>
              <dgm:layoutNode name="horzTwo">
                <dgm:choose name="Name15">
                  <dgm:if name="Name16" func="var" arg="dir" op="equ" val="norm">
                    <dgm:alg type="lin">
                      <dgm:param type="linDir" val="fromL"/>
                      <dgm:param type="nodeVertAlign" val="t"/>
                    </dgm:alg>
                  </dgm:if>
                  <dgm:else name="Name17">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18" axis="ch" ptType="node">
                  <dgm:layoutNode name="vertThree">
                    <dgm:alg type="lin">
                      <dgm:param type="linDir" val="fromT"/>
                    </dgm:alg>
                    <dgm:shape xmlns:r="http://schemas.openxmlformats.org/officeDocument/2006/relationships" r:blip="">
                      <dgm:adjLst/>
                    </dgm:shape>
                    <dgm:presOf/>
                    <dgm:constrLst>
                      <dgm:constr type="w" for="ch" forName="txThree" refType="w" refFor="ch" refForName="horzThree" op="gte"/>
                    </dgm:constrLst>
                    <dgm:ruleLst/>
                    <dgm:layoutNode name="txThree">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19">
                      <dgm:if name="Name20" axis="des" ptType="node" func="cnt" op="gt" val="0">
                        <dgm:layoutNode name="parTransThree">
                          <dgm:alg type="sp"/>
                          <dgm:shape xmlns:r="http://schemas.openxmlformats.org/officeDocument/2006/relationships" r:blip="">
                            <dgm:adjLst/>
                          </dgm:shape>
                          <dgm:presOf/>
                          <dgm:constrLst/>
                          <dgm:ruleLst/>
                        </dgm:layoutNode>
                      </dgm:if>
                      <dgm:else name="Name21"/>
                    </dgm:choose>
                    <dgm:layoutNode name="horzThree">
                      <dgm:choose name="Name22">
                        <dgm:if name="Name23" func="var" arg="dir" op="equ" val="norm">
                          <dgm:alg type="lin">
                            <dgm:param type="linDir" val="fromL"/>
                            <dgm:param type="nodeVertAlign" val="t"/>
                          </dgm:alg>
                        </dgm:if>
                        <dgm:else name="Name24">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repeat" axis="ch" ptType="node">
                        <dgm:layoutNode name="vertFour">
                          <dgm:varLst>
                            <dgm:chPref val="3"/>
                          </dgm:varLst>
                          <dgm:alg type="lin">
                            <dgm:param type="linDir" val="fromT"/>
                          </dgm:alg>
                          <dgm:shape xmlns:r="http://schemas.openxmlformats.org/officeDocument/2006/relationships" r:blip="">
                            <dgm:adjLst/>
                          </dgm:shape>
                          <dgm:presOf/>
                          <dgm:constrLst>
                            <dgm:constr type="w" for="ch" forName="txFour" refType="w" refFor="ch" refForName="horzFour" op="gte"/>
                          </dgm:constrLst>
                          <dgm:ruleLst/>
                          <dgm:layoutNode name="txFour">
                            <dgm:varLst>
                              <dgm:chPref val="3"/>
                            </dgm:varLst>
                            <dgm:alg type="tx"/>
                            <dgm:shape xmlns:r="http://schemas.openxmlformats.org/officeDocument/2006/relationships" type="roundRect" r:blip="">
                              <dgm:adjLst>
                                <dgm:adj idx="1" val="0.1"/>
                              </dgm:adjLst>
                            </dgm:shape>
                            <dgm:presOf axis="self"/>
                            <dgm:constrLst>
                              <dgm:constr type="userH"/>
                              <dgm:constr type="h" refType="userH"/>
                              <dgm:constr type="tMarg" refType="primFontSz" fact="0.3"/>
                              <dgm:constr type="bMarg" refType="primFontSz" fact="0.3"/>
                              <dgm:constr type="lMarg" refType="primFontSz" fact="0.3"/>
                              <dgm:constr type="rMarg" refType="primFontSz" fact="0.3"/>
                            </dgm:constrLst>
                            <dgm:ruleLst>
                              <dgm:rule type="primFontSz" val="5" fact="NaN" max="NaN"/>
                            </dgm:ruleLst>
                          </dgm:layoutNode>
                          <dgm:choose name="Name25">
                            <dgm:if name="Name26" axis="des" ptType="node" func="cnt" op="gt" val="0">
                              <dgm:layoutNode name="parTransFour">
                                <dgm:alg type="sp"/>
                                <dgm:shape xmlns:r="http://schemas.openxmlformats.org/officeDocument/2006/relationships" r:blip="">
                                  <dgm:adjLst/>
                                </dgm:shape>
                                <dgm:presOf/>
                                <dgm:constrLst/>
                                <dgm:ruleLst/>
                              </dgm:layoutNode>
                            </dgm:if>
                            <dgm:else name="Name27"/>
                          </dgm:choose>
                          <dgm:layoutNode name="horzFour">
                            <dgm:choose name="Name28">
                              <dgm:if name="Name29" func="var" arg="dir" op="equ" val="norm">
                                <dgm:alg type="lin">
                                  <dgm:param type="linDir" val="fromL"/>
                                  <dgm:param type="nodeVertAlign" val="t"/>
                                </dgm:alg>
                              </dgm:if>
                              <dgm:else name="Name30">
                                <dgm:alg type="lin">
                                  <dgm:param type="linDir" val="fromR"/>
                                  <dgm:param type="nodeVertAlign" val="t"/>
                                </dgm:alg>
                              </dgm:else>
                            </dgm:choose>
                            <dgm:shape xmlns:r="http://schemas.openxmlformats.org/officeDocument/2006/relationships" r:blip="">
                              <dgm:adjLst/>
                            </dgm:shape>
                            <dgm:presOf/>
                            <dgm:constrLst/>
                            <dgm:ruleLst>
                              <dgm:rule type="w" val="INF" fact="NaN" max="NaN"/>
                            </dgm:ruleLst>
                            <dgm:forEach name="Name31" ref="repeat"/>
                          </dgm:layoutNode>
                        </dgm:layoutNode>
                        <dgm:choose name="Name32">
                          <dgm:if name="Name33" axis="self" ptType="node" func="revPos" op="gte" val="2">
                            <dgm:forEach name="Name34" axis="followSib" ptType="sibTrans" cnt="1">
                              <dgm:layoutNode name="sibSpaceFour">
                                <dgm:alg type="sp"/>
                                <dgm:shape xmlns:r="http://schemas.openxmlformats.org/officeDocument/2006/relationships" r:blip="">
                                  <dgm:adjLst/>
                                </dgm:shape>
                                <dgm:presOf/>
                                <dgm:constrLst/>
                                <dgm:ruleLst/>
                              </dgm:layoutNode>
                            </dgm:forEach>
                          </dgm:if>
                          <dgm:else name="Name35"/>
                        </dgm:choose>
                      </dgm:forEach>
                    </dgm:layoutNode>
                  </dgm:layoutNode>
                  <dgm:choose name="Name36">
                    <dgm:if name="Name37" axis="self" ptType="node" func="revPos" op="gte" val="2">
                      <dgm:forEach name="Name38" axis="followSib" ptType="sibTrans" cnt="1">
                        <dgm:layoutNode name="sibSpaceThree">
                          <dgm:alg type="sp"/>
                          <dgm:shape xmlns:r="http://schemas.openxmlformats.org/officeDocument/2006/relationships" r:blip="">
                            <dgm:adjLst/>
                          </dgm:shape>
                          <dgm:presOf/>
                          <dgm:constrLst/>
                          <dgm:ruleLst/>
                        </dgm:layoutNode>
                      </dgm:forEach>
                    </dgm:if>
                    <dgm:else name="Name39"/>
                  </dgm:choose>
                </dgm:forEach>
              </dgm:layoutNode>
            </dgm:layoutNode>
            <dgm:choose name="Name40">
              <dgm:if name="Name41" axis="self" ptType="node" func="revPos" op="gte" val="2">
                <dgm:forEach name="Name42" axis="followSib" ptType="sibTrans" cnt="1">
                  <dgm:layoutNode name="sibSpaceTwo">
                    <dgm:alg type="sp"/>
                    <dgm:shape xmlns:r="http://schemas.openxmlformats.org/officeDocument/2006/relationships" r:blip="">
                      <dgm:adjLst/>
                    </dgm:shape>
                    <dgm:presOf/>
                    <dgm:constrLst/>
                    <dgm:ruleLst/>
                  </dgm:layoutNode>
                </dgm:forEach>
              </dgm:if>
              <dgm:else name="Name43"/>
            </dgm:choose>
          </dgm:forEach>
        </dgm:layoutNode>
      </dgm:layoutNode>
      <dgm:choose name="Name44">
        <dgm:if name="Name45" axis="self" ptType="node" func="revPos" op="gte" val="2">
          <dgm:forEach name="Name46" axis="followSib" ptType="sibTrans" cnt="1">
            <dgm:layoutNode name="sibSpaceOne">
              <dgm:alg type="sp"/>
              <dgm:shape xmlns:r="http://schemas.openxmlformats.org/officeDocument/2006/relationships" r:blip="">
                <dgm:adjLst/>
              </dgm:shape>
              <dgm:presOf/>
              <dgm:constrLst/>
              <dgm:ruleLst/>
            </dgm:layoutNode>
          </dgm:forEach>
        </dgm:if>
        <dgm:else name="Name47"/>
      </dgm:choose>
    </dgm:forEach>
  </dgm:layoutNode>
</dgm:layoutDef>
</file>

<file path=ppt/diagrams/layout3.xml><?xml version="1.0" encoding="utf-8"?>
<dgm:layoutDef xmlns:dgm="http://schemas.openxmlformats.org/drawingml/2006/diagram" xmlns:a="http://schemas.openxmlformats.org/drawingml/2006/main" uniqueId="urn:microsoft.com/office/officeart/2011/layout/CircleProcess">
  <dgm:title val="Circle Process"/>
  <dgm:desc val="Use to show sequential steps in a process. Limited to eleven Level 1 shapes with an unlimited number of Level 2 shapes. Works best with small amounts of text. Unused text does not appear, but remains available if you switch layouts."/>
  <dgm:catLst>
    <dgm:cat type="process" pri="8500"/>
    <dgm:cat type="officeonline" pri="85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11"/>
      <dgm:chPref val="11"/>
      <dgm:dir/>
      <dgm:resizeHandles/>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5"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Parent2" refType="w" fact="0.6249"/>
              <dgm:constr type="t" for="ch" forName="Parent2" refType="h" fact="0.2022"/>
              <dgm:constr type="w" for="ch" forName="Parent2" refType="w" fact="0.3001"/>
              <dgm:constr type="h" for="ch" forName="Parent2" refType="h" fact="0.3799"/>
              <dgm:constr type="l" for="ch" forName="Parent1" refType="w" fact="0.1597"/>
              <dgm:constr type="t" for="ch" forName="Parent1" refType="h" fact="0.2022"/>
              <dgm:constr type="w" for="ch" forName="Parent1" refType="w" fact="0.3001"/>
              <dgm:constr type="h" for="ch" forName="Parent1" refType="h" fact="0.3799"/>
              <dgm:constr type="l" for="ch" forName="Accent2" refType="w" fact="0.5498"/>
              <dgm:constr type="t" for="ch" forName="Accent2" refType="h" fact="0.1072"/>
              <dgm:constr type="w" for="ch" forName="Accent2" refType="w" fact="0.4502"/>
              <dgm:constr type="h" for="ch" forName="Accent2" refType="h" fact="0.5699"/>
              <dgm:constr type="l" for="ch" forName="ParentBackground2" refType="w" fact="0.5648"/>
              <dgm:constr type="t" for="ch" forName="ParentBackground2" refType="h" fact="0.1262"/>
              <dgm:constr type="w" for="ch" forName="ParentBackground2" refType="w" fact="0.4201"/>
              <dgm:constr type="h" for="ch" forName="ParentBackground2" refType="h" fact="0.5319"/>
              <dgm:constr type="l" for="ch" forName="Child2" refType="w" fact="0.5648"/>
              <dgm:constr type="t" for="ch" forName="Child2" refType="h" fact="0.6876"/>
              <dgm:constr type="w" for="ch" forName="Child2" refType="w" fact="0.4201"/>
              <dgm:constr type="h" for="ch" forName="Child2" refType="h" fact="0.3124"/>
              <dgm:constr type="l" for="ch" forName="Accent1" refType="w" fact="-0.0086"/>
              <dgm:constr type="t" for="ch" forName="Accent1" refType="h" fact="-0.0109"/>
              <dgm:constr type="w" for="ch" forName="Accent1" refType="w" fact="0.6367"/>
              <dgm:constr type="h" for="ch" forName="Accent1" refType="h" fact="0.806"/>
              <dgm:constr type="l" for="ch" forName="ParentBackground1" refType="w" fact="0.0997"/>
              <dgm:constr type="t" for="ch" forName="ParentBackground1" refType="h" fact="0.1262"/>
              <dgm:constr type="w" for="ch" forName="ParentBackground1" refType="w" fact="0.4201"/>
              <dgm:constr type="h" for="ch" forName="ParentBackground1" refType="h" fact="0.5319"/>
              <dgm:constr type="l" for="ch" forName="Child1" refType="w" fact="0.0997"/>
              <dgm:constr type="t" for="ch" forName="Child1" refType="h" fact="0.6876"/>
              <dgm:constr type="w" for="ch" forName="Child1" refType="w" fact="0.4201"/>
              <dgm:constr type="h" for="ch" forName="Child1" refType="h" fact="0.3124"/>
            </dgm:constrLst>
          </dgm:if>
          <dgm:if name="Name6"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Parent3" refType="w" fact="0.744"/>
              <dgm:constr type="t" for="ch" forName="Parent3" refType="h" fact="0.2022"/>
              <dgm:constr type="w" for="ch" forName="Parent3" refType="w" fact="0.2048"/>
              <dgm:constr type="h" for="ch" forName="Parent3" refType="h" fact="0.3799"/>
              <dgm:constr type="l" for="ch" forName="Parent2" refType="w" fact="0.4265"/>
              <dgm:constr type="t" for="ch" forName="Parent2" refType="h" fact="0.2022"/>
              <dgm:constr type="w" for="ch" forName="Parent2" refType="w" fact="0.2048"/>
              <dgm:constr type="h" for="ch" forName="Parent2" refType="h" fact="0.3799"/>
              <dgm:constr type="l" for="ch" forName="Parent1" refType="w" fact="0.109"/>
              <dgm:constr type="t" for="ch" forName="Parent1" refType="h" fact="0.2022"/>
              <dgm:constr type="w" for="ch" forName="Parent1" refType="w" fact="0.2048"/>
              <dgm:constr type="h" for="ch" forName="Parent1" refType="h" fact="0.3799"/>
              <dgm:constr type="l" for="ch" forName="Accent3" refType="w" fact="0.6928"/>
              <dgm:constr type="t" for="ch" forName="Accent3" refType="h" fact="0.1072"/>
              <dgm:constr type="w" for="ch" forName="Accent3" refType="w" fact="0.3072"/>
              <dgm:constr type="h" for="ch" forName="Accent3" refType="h" fact="0.5699"/>
              <dgm:constr type="l" for="ch" forName="ParentBackground3" refType="w" fact="0.703"/>
              <dgm:constr type="t" for="ch" forName="ParentBackground3" refType="h" fact="0.1262"/>
              <dgm:constr type="w" for="ch" forName="ParentBackground3" refType="w" fact="0.2868"/>
              <dgm:constr type="h" for="ch" forName="ParentBackground3" refType="h" fact="0.5319"/>
              <dgm:constr type="l" for="ch" forName="Child3" refType="w" fact="0.703"/>
              <dgm:constr type="t" for="ch" forName="Child3" refType="h" fact="0.6876"/>
              <dgm:constr type="w" for="ch" forName="Child3" refType="w" fact="0.2868"/>
              <dgm:constr type="h" for="ch" forName="Child3" refType="h" fact="0.3124"/>
              <dgm:constr type="l" for="ch" forName="Accent2" refType="w" fact="0.3122"/>
              <dgm:constr type="t" for="ch" forName="Accent2" refType="h" fact="-0.0109"/>
              <dgm:constr type="w" for="ch" forName="Accent2" refType="w" fact="0.4334"/>
              <dgm:constr type="h" for="ch" forName="Accent2" refType="h" fact="0.806"/>
              <dgm:constr type="l" for="ch" forName="ParentBackground2" refType="w" fact="0.3855"/>
              <dgm:constr type="t" for="ch" forName="ParentBackground2" refType="h" fact="0.1262"/>
              <dgm:constr type="w" for="ch" forName="ParentBackground2" refType="w" fact="0.2868"/>
              <dgm:constr type="h" for="ch" forName="ParentBackground2" refType="h" fact="0.5319"/>
              <dgm:constr type="l" for="ch" forName="Child2" refType="w" fact="0.3855"/>
              <dgm:constr type="t" for="ch" forName="Child2" refType="h" fact="0.6876"/>
              <dgm:constr type="w" for="ch" forName="Child2" refType="w" fact="0.2868"/>
              <dgm:constr type="h" for="ch" forName="Child2" refType="h" fact="0.3124"/>
              <dgm:constr type="l" for="ch" forName="Accent1" refType="w" fact="-0.0053"/>
              <dgm:constr type="t" for="ch" forName="Accent1" refType="h" fact="-0.0109"/>
              <dgm:constr type="w" for="ch" forName="Accent1" refType="w" fact="0.4334"/>
              <dgm:constr type="h" for="ch" forName="Accent1" refType="h" fact="0.806"/>
              <dgm:constr type="l" for="ch" forName="ParentBackground1" refType="w" fact="0.068"/>
              <dgm:constr type="t" for="ch" forName="ParentBackground1" refType="h" fact="0.1262"/>
              <dgm:constr type="w" for="ch" forName="ParentBackground1" refType="w" fact="0.2868"/>
              <dgm:constr type="h" for="ch" forName="ParentBackground1" refType="h" fact="0.5319"/>
              <dgm:constr type="l" for="ch" forName="Child1" refType="w" fact="0.068"/>
              <dgm:constr type="t" for="ch" forName="Child1" refType="h" fact="0.6876"/>
              <dgm:constr type="w" for="ch" forName="Child1" refType="w" fact="0.2868"/>
              <dgm:constr type="h" for="ch" forName="Child1" refType="h" fact="0.3124"/>
            </dgm:constrLst>
          </dgm:if>
          <dgm:if name="Name7"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Parent4" refType="w" fact="0.8057"/>
              <dgm:constr type="t" for="ch" forName="Parent4" refType="h" fact="0.2022"/>
              <dgm:constr type="w" for="ch" forName="Parent4" refType="w" fact="0.1555"/>
              <dgm:constr type="h" for="ch" forName="Parent4" refType="h" fact="0.3799"/>
              <dgm:constr type="l" for="ch" forName="Parent3" refType="w" fact="0.5647"/>
              <dgm:constr type="t" for="ch" forName="Parent3" refType="h" fact="0.2022"/>
              <dgm:constr type="w" for="ch" forName="Parent3" refType="w" fact="0.1555"/>
              <dgm:constr type="h" for="ch" forName="Parent3" refType="h" fact="0.3799"/>
              <dgm:constr type="l" for="ch" forName="Parent2" refType="w" fact="0.3237"/>
              <dgm:constr type="t" for="ch" forName="Parent2" refType="h" fact="0.2022"/>
              <dgm:constr type="w" for="ch" forName="Parent2" refType="w" fact="0.1555"/>
              <dgm:constr type="h" for="ch" forName="Parent2" refType="h" fact="0.3799"/>
              <dgm:constr type="l" for="ch" forName="Parent1" refType="w" fact="0.0827"/>
              <dgm:constr type="t" for="ch" forName="Parent1" refType="h" fact="0.2022"/>
              <dgm:constr type="w" for="ch" forName="Parent1" refType="w" fact="0.1555"/>
              <dgm:constr type="h" for="ch" forName="Parent1" refType="h" fact="0.3799"/>
              <dgm:constr type="l" for="ch" forName="Accent4" refType="w" fact="0.7668"/>
              <dgm:constr type="t" for="ch" forName="Accent4" refType="h" fact="0.1072"/>
              <dgm:constr type="w" for="ch" forName="Accent4" refType="w" fact="0.2332"/>
              <dgm:constr type="h" for="ch" forName="Accent4" refType="h" fact="0.5699"/>
              <dgm:constr type="l" for="ch" forName="ParentBackground4" refType="w" fact="0.7746"/>
              <dgm:constr type="t" for="ch" forName="ParentBackground4" refType="h" fact="0.1262"/>
              <dgm:constr type="w" for="ch" forName="ParentBackground4" refType="w" fact="0.2177"/>
              <dgm:constr type="h" for="ch" forName="ParentBackground4" refType="h" fact="0.5319"/>
              <dgm:constr type="l" for="ch" forName="Child4" refType="w" fact="0.7746"/>
              <dgm:constr type="t" for="ch" forName="Child4" refType="h" fact="0.6876"/>
              <dgm:constr type="w" for="ch" forName="Child4" refType="w" fact="0.2177"/>
              <dgm:constr type="h" for="ch" forName="Child4" refType="h" fact="0.3124"/>
              <dgm:constr type="l" for="ch" forName="Accent3" refType="w" fact="0.4765"/>
              <dgm:constr type="t" for="ch" forName="Accent3" refType="h" fact="-0.0109"/>
              <dgm:constr type="w" for="ch" forName="Accent3" refType="w" fact="0.3298"/>
              <dgm:constr type="h" for="ch" forName="Accent3" refType="h" fact="0.806"/>
              <dgm:constr type="l" for="ch" forName="ParentBackground3" refType="w" fact="0.5336"/>
              <dgm:constr type="t" for="ch" forName="ParentBackground3" refType="h" fact="0.1262"/>
              <dgm:constr type="w" for="ch" forName="ParentBackground3" refType="w" fact="0.2177"/>
              <dgm:constr type="h" for="ch" forName="ParentBackground3" refType="h" fact="0.5319"/>
              <dgm:constr type="l" for="ch" forName="Child3" refType="w" fact="0.5336"/>
              <dgm:constr type="t" for="ch" forName="Child3" refType="h" fact="0.6876"/>
              <dgm:constr type="w" for="ch" forName="Child3" refType="w" fact="0.2177"/>
              <dgm:constr type="h" for="ch" forName="Child3" refType="h" fact="0.3124"/>
              <dgm:constr type="l" for="ch" forName="Accent2" refType="w" fact="0.2365"/>
              <dgm:constr type="t" for="ch" forName="Accent2" refType="h" fact="-0.0109"/>
              <dgm:constr type="w" for="ch" forName="Accent2" refType="w" fact="0.3298"/>
              <dgm:constr type="h" for="ch" forName="Accent2" refType="h" fact="0.806"/>
              <dgm:constr type="l" for="ch" forName="ParentBackground2" refType="w" fact="0.2926"/>
              <dgm:constr type="t" for="ch" forName="ParentBackground2" refType="h" fact="0.1262"/>
              <dgm:constr type="w" for="ch" forName="ParentBackground2" refType="w" fact="0.2177"/>
              <dgm:constr type="h" for="ch" forName="ParentBackground2" refType="h" fact="0.5319"/>
              <dgm:constr type="l" for="ch" forName="Child2" refType="w" fact="0.2926"/>
              <dgm:constr type="t" for="ch" forName="Child2" refType="h" fact="0.6876"/>
              <dgm:constr type="w" for="ch" forName="Child2" refType="w" fact="0.2177"/>
              <dgm:constr type="h" for="ch" forName="Child2" refType="h" fact="0.3124"/>
              <dgm:constr type="l" for="ch" forName="Accent1" refType="w" fact="-0.0045"/>
              <dgm:constr type="t" for="ch" forName="Accent1" refType="h" fact="-0.0109"/>
              <dgm:constr type="w" for="ch" forName="Accent1" refType="w" fact="0.3298"/>
              <dgm:constr type="h" for="ch" forName="Accent1" refType="h" fact="0.806"/>
              <dgm:constr type="l" for="ch" forName="ParentBackground1" refType="w" fact="0.0516"/>
              <dgm:constr type="t" for="ch" forName="ParentBackground1" refType="h" fact="0.1262"/>
              <dgm:constr type="w" for="ch" forName="ParentBackground1" refType="w" fact="0.2177"/>
              <dgm:constr type="h" for="ch" forName="ParentBackground1" refType="h" fact="0.5319"/>
              <dgm:constr type="l" for="ch" forName="Child1" refType="w" fact="0.0516"/>
              <dgm:constr type="t" for="ch" forName="Child1" refType="h" fact="0.6876"/>
              <dgm:constr type="w" for="ch" forName="Child1" refType="w" fact="0.2177"/>
              <dgm:constr type="h" for="ch" forName="Child1" refType="h" fact="0.3124"/>
            </dgm:constrLst>
          </dgm:if>
          <dgm:if name="Name8"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Parent5" refType="w" fact="0.8434"/>
              <dgm:constr type="t" for="ch" forName="Parent5" refType="h" fact="0.2022"/>
              <dgm:constr type="w" for="ch" forName="Parent5" refType="w" fact="0.1253"/>
              <dgm:constr type="h" for="ch" forName="Parent5" refType="h" fact="0.3799"/>
              <dgm:constr type="l" for="ch" forName="Parent4" refType="w" fact="0.6492"/>
              <dgm:constr type="t" for="ch" forName="Parent4" refType="h" fact="0.2022"/>
              <dgm:constr type="w" for="ch" forName="Parent4" refType="w" fact="0.1253"/>
              <dgm:constr type="h" for="ch" forName="Parent4" refType="h" fact="0.3799"/>
              <dgm:constr type="l" for="ch" forName="Parent3" refType="w" fact="0.455"/>
              <dgm:constr type="t" for="ch" forName="Parent3" refType="h" fact="0.2022"/>
              <dgm:constr type="w" for="ch" forName="Parent3" refType="w" fact="0.1253"/>
              <dgm:constr type="h" for="ch" forName="Parent3" refType="h" fact="0.3799"/>
              <dgm:constr type="l" for="ch" forName="Parent2" refType="w" fact="0.2609"/>
              <dgm:constr type="t" for="ch" forName="Parent2" refType="h" fact="0.2022"/>
              <dgm:constr type="w" for="ch" forName="Parent2" refType="w" fact="0.1253"/>
              <dgm:constr type="h" for="ch" forName="Parent2" refType="h" fact="0.3799"/>
              <dgm:constr type="l" for="ch" forName="Parent1" refType="w" fact="0.0667"/>
              <dgm:constr type="t" for="ch" forName="Parent1" refType="h" fact="0.2022"/>
              <dgm:constr type="w" for="ch" forName="Parent1" refType="w" fact="0.1253"/>
              <dgm:constr type="h" for="ch" forName="Parent1" refType="h" fact="0.3799"/>
              <dgm:constr type="l" for="ch" forName="Accent5" refType="w" fact="0.8121"/>
              <dgm:constr type="t" for="ch" forName="Accent5" refType="h" fact="0.1072"/>
              <dgm:constr type="w" for="ch" forName="Accent5" refType="w" fact="0.1879"/>
              <dgm:constr type="h" for="ch" forName="Accent5" refType="h" fact="0.5699"/>
              <dgm:constr type="l" for="ch" forName="ParentBackground5" refType="w" fact="0.8183"/>
              <dgm:constr type="t" for="ch" forName="ParentBackground5" refType="h" fact="0.1262"/>
              <dgm:constr type="w" for="ch" forName="ParentBackground5" refType="w" fact="0.1754"/>
              <dgm:constr type="h" for="ch" forName="ParentBackground5" refType="h" fact="0.5319"/>
              <dgm:constr type="l" for="ch" forName="Child5" refType="w" fact="0.8183"/>
              <dgm:constr type="t" for="ch" forName="Child5" refType="h" fact="0.6876"/>
              <dgm:constr type="w" for="ch" forName="Child5" refType="w" fact="0.1754"/>
              <dgm:constr type="h" for="ch" forName="Child5" refType="h" fact="0.3124"/>
              <dgm:constr type="l" for="ch" forName="Accent4" refType="w" fact="0.5789"/>
              <dgm:constr type="t" for="ch" forName="Accent4" refType="h" fact="-0.0109"/>
              <dgm:constr type="w" for="ch" forName="Accent4" refType="w" fact="0.2657"/>
              <dgm:constr type="h" for="ch" forName="Accent4" refType="h" fact="0.806"/>
              <dgm:constr type="l" for="ch" forName="ParentBackground4" refType="w" fact="0.6242"/>
              <dgm:constr type="t" for="ch" forName="ParentBackground4" refType="h" fact="0.1262"/>
              <dgm:constr type="w" for="ch" forName="ParentBackground4" refType="w" fact="0.1754"/>
              <dgm:constr type="h" for="ch" forName="ParentBackground4" refType="h" fact="0.5319"/>
              <dgm:constr type="l" for="ch" forName="Child4" refType="w" fact="0.6242"/>
              <dgm:constr type="t" for="ch" forName="Child4" refType="h" fact="0.6876"/>
              <dgm:constr type="w" for="ch" forName="Child4" refType="w" fact="0.1754"/>
              <dgm:constr type="h" for="ch" forName="Child4" refType="h" fact="0.3124"/>
              <dgm:constr type="l" for="ch" forName="Accent3" refType="w" fact="0.3848"/>
              <dgm:constr type="t" for="ch" forName="Accent3" refType="h" fact="-0.0109"/>
              <dgm:constr type="w" for="ch" forName="Accent3" refType="w" fact="0.2657"/>
              <dgm:constr type="h" for="ch" forName="Accent3" refType="h" fact="0.806"/>
              <dgm:constr type="l" for="ch" forName="ParentBackground3" refType="w" fact="0.43"/>
              <dgm:constr type="t" for="ch" forName="ParentBackground3" refType="h" fact="0.1262"/>
              <dgm:constr type="w" for="ch" forName="ParentBackground3" refType="w" fact="0.1754"/>
              <dgm:constr type="h" for="ch" forName="ParentBackground3" refType="h" fact="0.5319"/>
              <dgm:constr type="l" for="ch" forName="Child3" refType="w" fact="0.43"/>
              <dgm:constr type="t" for="ch" forName="Child3" refType="h" fact="0.6876"/>
              <dgm:constr type="w" for="ch" forName="Child3" refType="w" fact="0.1754"/>
              <dgm:constr type="h" for="ch" forName="Child3" refType="h" fact="0.3124"/>
              <dgm:constr type="l" for="ch" forName="Accent2" refType="w" fact="0.1906"/>
              <dgm:constr type="t" for="ch" forName="Accent2" refType="h" fact="-0.0109"/>
              <dgm:constr type="w" for="ch" forName="Accent2" refType="w" fact="0.2657"/>
              <dgm:constr type="h" for="ch" forName="Accent2" refType="h" fact="0.806"/>
              <dgm:constr type="l" for="ch" forName="ParentBackground2" refType="w" fact="0.2358"/>
              <dgm:constr type="t" for="ch" forName="ParentBackground2" refType="h" fact="0.1262"/>
              <dgm:constr type="w" for="ch" forName="ParentBackground2" refType="w" fact="0.1754"/>
              <dgm:constr type="h" for="ch" forName="ParentBackground2" refType="h" fact="0.5319"/>
              <dgm:constr type="l" for="ch" forName="Child2" refType="w" fact="0.2358"/>
              <dgm:constr type="t" for="ch" forName="Child2" refType="h" fact="0.6876"/>
              <dgm:constr type="w" for="ch" forName="Child2" refType="w" fact="0.1754"/>
              <dgm:constr type="h" for="ch" forName="Child2" refType="h" fact="0.3124"/>
              <dgm:constr type="l" for="ch" forName="Accent1" refType="w" fact="-0.0036"/>
              <dgm:constr type="t" for="ch" forName="Accent1" refType="h" fact="-0.0109"/>
              <dgm:constr type="w" for="ch" forName="Accent1" refType="w" fact="0.2657"/>
              <dgm:constr type="h" for="ch" forName="Accent1" refType="h" fact="0.806"/>
              <dgm:constr type="l" for="ch" forName="ParentBackground1" refType="w" fact="0.0416"/>
              <dgm:constr type="t" for="ch" forName="ParentBackground1" refType="h" fact="0.1262"/>
              <dgm:constr type="w" for="ch" forName="ParentBackground1" refType="w" fact="0.1754"/>
              <dgm:constr type="h" for="ch" forName="ParentBackground1" refType="h" fact="0.5319"/>
              <dgm:constr type="l" for="ch" forName="Child1" refType="w" fact="0.0416"/>
              <dgm:constr type="t" for="ch" forName="Child1" refType="h" fact="0.6876"/>
              <dgm:constr type="w" for="ch" forName="Child1" refType="w" fact="0.1754"/>
              <dgm:constr type="h" for="ch" forName="Child1" refType="h" fact="0.3124"/>
            </dgm:constrLst>
          </dgm:if>
          <dgm:if name="Name9"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Parent6" refType="w" fact="0.8689"/>
              <dgm:constr type="t" for="ch" forName="Parent6" refType="h" fact="0.2022"/>
              <dgm:constr type="w" for="ch" forName="Parent6" refType="w" fact="0.1049"/>
              <dgm:constr type="h" for="ch" forName="Parent6" refType="h" fact="0.3799"/>
              <dgm:constr type="l" for="ch" forName="Parent5" refType="w" fact="0.7063"/>
              <dgm:constr type="t" for="ch" forName="Parent5" refType="h" fact="0.2022"/>
              <dgm:constr type="w" for="ch" forName="Parent5" refType="w" fact="0.1049"/>
              <dgm:constr type="h" for="ch" forName="Parent5" refType="h" fact="0.3799"/>
              <dgm:constr type="l" for="ch" forName="Parent4" refType="w" fact="0.5437"/>
              <dgm:constr type="t" for="ch" forName="Parent4" refType="h" fact="0.2022"/>
              <dgm:constr type="w" for="ch" forName="Parent4" refType="w" fact="0.1049"/>
              <dgm:constr type="h" for="ch" forName="Parent4" refType="h" fact="0.3799"/>
              <dgm:constr type="l" for="ch" forName="Parent3" refType="w" fact="0.381"/>
              <dgm:constr type="t" for="ch" forName="Parent3" refType="h" fact="0.2022"/>
              <dgm:constr type="w" for="ch" forName="Parent3" refType="w" fact="0.1049"/>
              <dgm:constr type="h" for="ch" forName="Parent3" refType="h" fact="0.3799"/>
              <dgm:constr type="l" for="ch" forName="Parent2" refType="w" fact="0.2184"/>
              <dgm:constr type="t" for="ch" forName="Parent2" refType="h" fact="0.2022"/>
              <dgm:constr type="w" for="ch" forName="Parent2" refType="w" fact="0.1049"/>
              <dgm:constr type="h" for="ch" forName="Parent2" refType="h" fact="0.3799"/>
              <dgm:constr type="l" for="ch" forName="Parent1" refType="w" fact="0.0558"/>
              <dgm:constr type="t" for="ch" forName="Parent1" refType="h" fact="0.2022"/>
              <dgm:constr type="w" for="ch" forName="Parent1" refType="w" fact="0.1049"/>
              <dgm:constr type="h" for="ch" forName="Parent1" refType="h" fact="0.3799"/>
              <dgm:constr type="l" for="ch" forName="Accent6" refType="w" fact="0.8426"/>
              <dgm:constr type="t" for="ch" forName="Accent6" refType="h" fact="0.1072"/>
              <dgm:constr type="w" for="ch" forName="Accent6" refType="w" fact="0.1574"/>
              <dgm:constr type="h" for="ch" forName="Accent6" refType="h" fact="0.5699"/>
              <dgm:constr type="l" for="ch" forName="ParentBackground6" refType="w" fact="0.8479"/>
              <dgm:constr type="t" for="ch" forName="ParentBackground6" refType="h" fact="0.1262"/>
              <dgm:constr type="w" for="ch" forName="ParentBackground6" refType="w" fact="0.1469"/>
              <dgm:constr type="h" for="ch" forName="ParentBackground6" refType="h" fact="0.5319"/>
              <dgm:constr type="l" for="ch" forName="Child6" refType="w" fact="0.8479"/>
              <dgm:constr type="t" for="ch" forName="Child6" refType="h" fact="0.6876"/>
              <dgm:constr type="w" for="ch" forName="Child6" refType="w" fact="0.1469"/>
              <dgm:constr type="h" for="ch" forName="Child6" refType="h" fact="0.3124"/>
              <dgm:constr type="l" for="ch" forName="Accent5" refType="w" fact="0.6474"/>
              <dgm:constr type="t" for="ch" forName="Accent5" refType="h" fact="-0.0109"/>
              <dgm:constr type="w" for="ch" forName="Accent5" refType="w" fact="0.2226"/>
              <dgm:constr type="h" for="ch" forName="Accent5" refType="h" fact="0.806"/>
              <dgm:constr type="l" for="ch" forName="ParentBackground5" refType="w" fact="0.6853"/>
              <dgm:constr type="t" for="ch" forName="ParentBackground5" refType="h" fact="0.1262"/>
              <dgm:constr type="w" for="ch" forName="ParentBackground5" refType="w" fact="0.1469"/>
              <dgm:constr type="h" for="ch" forName="ParentBackground5" refType="h" fact="0.5319"/>
              <dgm:constr type="l" for="ch" forName="Child5" refType="w" fact="0.6853"/>
              <dgm:constr type="t" for="ch" forName="Child5" refType="h" fact="0.6876"/>
              <dgm:constr type="w" for="ch" forName="Child5" refType="w" fact="0.1469"/>
              <dgm:constr type="h" for="ch" forName="Child5" refType="h" fact="0.3124"/>
              <dgm:constr type="l" for="ch" forName="Accent4" refType="w" fact="0.4848"/>
              <dgm:constr type="t" for="ch" forName="Accent4" refType="h" fact="-0.0109"/>
              <dgm:constr type="w" for="ch" forName="Accent4" refType="w" fact="0.2226"/>
              <dgm:constr type="h" for="ch" forName="Accent4" refType="h" fact="0.806"/>
              <dgm:constr type="l" for="ch" forName="ParentBackground4" refType="w" fact="0.5227"/>
              <dgm:constr type="t" for="ch" forName="ParentBackground4" refType="h" fact="0.1262"/>
              <dgm:constr type="w" for="ch" forName="ParentBackground4" refType="w" fact="0.1469"/>
              <dgm:constr type="h" for="ch" forName="ParentBackground4" refType="h" fact="0.5319"/>
              <dgm:constr type="l" for="ch" forName="Child4" refType="w" fact="0.5227"/>
              <dgm:constr type="t" for="ch" forName="Child4" refType="h" fact="0.6876"/>
              <dgm:constr type="w" for="ch" forName="Child4" refType="w" fact="0.1469"/>
              <dgm:constr type="h" for="ch" forName="Child4" refType="h" fact="0.3124"/>
              <dgm:constr type="l" for="ch" forName="Accent3" refType="w" fact="0.3222"/>
              <dgm:constr type="t" for="ch" forName="Accent3" refType="h" fact="-0.0109"/>
              <dgm:constr type="w" for="ch" forName="Accent3" refType="w" fact="0.2226"/>
              <dgm:constr type="h" for="ch" forName="Accent3" refType="h" fact="0.806"/>
              <dgm:constr type="l" for="ch" forName="ParentBackground3" refType="w" fact="0.3601"/>
              <dgm:constr type="t" for="ch" forName="ParentBackground3" refType="h" fact="0.1262"/>
              <dgm:constr type="w" for="ch" forName="ParentBackground3" refType="w" fact="0.1469"/>
              <dgm:constr type="h" for="ch" forName="ParentBackground3" refType="h" fact="0.5319"/>
              <dgm:constr type="l" for="ch" forName="Child3" refType="w" fact="0.3601"/>
              <dgm:constr type="t" for="ch" forName="Child3" refType="h" fact="0.6876"/>
              <dgm:constr type="w" for="ch" forName="Child3" refType="w" fact="0.1469"/>
              <dgm:constr type="h" for="ch" forName="Child3" refType="h" fact="0.3124"/>
              <dgm:constr type="l" for="ch" forName="Accent2" refType="w" fact="0.1596"/>
              <dgm:constr type="t" for="ch" forName="Accent2" refType="h" fact="-0.0109"/>
              <dgm:constr type="w" for="ch" forName="Accent2" refType="w" fact="0.2226"/>
              <dgm:constr type="h" for="ch" forName="Accent2" refType="h" fact="0.806"/>
              <dgm:constr type="l" for="ch" forName="ParentBackground2" refType="w" fact="0.1975"/>
              <dgm:constr type="t" for="ch" forName="ParentBackground2" refType="h" fact="0.1262"/>
              <dgm:constr type="w" for="ch" forName="ParentBackground2" refType="w" fact="0.1469"/>
              <dgm:constr type="h" for="ch" forName="ParentBackground2" refType="h" fact="0.5319"/>
              <dgm:constr type="l" for="ch" forName="Child2" refType="w" fact="0.1975"/>
              <dgm:constr type="t" for="ch" forName="Child2" refType="h" fact="0.6876"/>
              <dgm:constr type="w" for="ch" forName="Child2" refType="w" fact="0.1469"/>
              <dgm:constr type="h" for="ch" forName="Child2" refType="h" fact="0.3124"/>
              <dgm:constr type="l" for="ch" forName="Accent1" refType="w" fact="-0.003"/>
              <dgm:constr type="t" for="ch" forName="Accent1" refType="h" fact="-0.0109"/>
              <dgm:constr type="w" for="ch" forName="Accent1" refType="w" fact="0.2226"/>
              <dgm:constr type="h" for="ch" forName="Accent1" refType="h" fact="0.806"/>
              <dgm:constr type="l" for="ch" forName="ParentBackground1" refType="w" fact="0.0348"/>
              <dgm:constr type="t" for="ch" forName="ParentBackground1" refType="h" fact="0.1262"/>
              <dgm:constr type="w" for="ch" forName="ParentBackground1" refType="w" fact="0.1469"/>
              <dgm:constr type="h" for="ch" forName="ParentBackground1" refType="h" fact="0.5319"/>
              <dgm:constr type="l" for="ch" forName="Child1" refType="w" fact="0.0348"/>
              <dgm:constr type="t" for="ch" forName="Child1" refType="h" fact="0.6876"/>
              <dgm:constr type="w" for="ch" forName="Child1" refType="w" fact="0.1469"/>
              <dgm:constr type="h" for="ch" forName="Child1" refType="h" fact="0.3124"/>
            </dgm:constrLst>
          </dgm:if>
          <dgm:if name="Name10"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Parent7" refType="w" fact="0.8872"/>
              <dgm:constr type="t" for="ch" forName="Parent7" refType="h" fact="0.2022"/>
              <dgm:constr type="w" for="ch" forName="Parent7" refType="w" fact="0.0902"/>
              <dgm:constr type="h" for="ch" forName="Parent7" refType="h" fact="0.3799"/>
              <dgm:constr type="l" for="ch" forName="Parent6" refType="w" fact="0.7473"/>
              <dgm:constr type="t" for="ch" forName="Parent6" refType="h" fact="0.2022"/>
              <dgm:constr type="w" for="ch" forName="Parent6" refType="w" fact="0.0902"/>
              <dgm:constr type="h" for="ch" forName="Parent6" refType="h" fact="0.3799"/>
              <dgm:constr type="l" for="ch" forName="Parent5" refType="w" fact="0.6075"/>
              <dgm:constr type="t" for="ch" forName="Parent5" refType="h" fact="0.2022"/>
              <dgm:constr type="w" for="ch" forName="Parent5" refType="w" fact="0.0902"/>
              <dgm:constr type="h" for="ch" forName="Parent5" refType="h" fact="0.3799"/>
              <dgm:constr type="l" for="ch" forName="Parent4" refType="w" fact="0.4676"/>
              <dgm:constr type="t" for="ch" forName="Parent4" refType="h" fact="0.2022"/>
              <dgm:constr type="w" for="ch" forName="Parent4" refType="w" fact="0.0902"/>
              <dgm:constr type="h" for="ch" forName="Parent4" refType="h" fact="0.3799"/>
              <dgm:constr type="l" for="ch" forName="Parent3" refType="w" fact="0.3277"/>
              <dgm:constr type="t" for="ch" forName="Parent3" refType="h" fact="0.2022"/>
              <dgm:constr type="w" for="ch" forName="Parent3" refType="w" fact="0.0902"/>
              <dgm:constr type="h" for="ch" forName="Parent3" refType="h" fact="0.3799"/>
              <dgm:constr type="l" for="ch" forName="Parent2" refType="w" fact="0.1879"/>
              <dgm:constr type="t" for="ch" forName="Parent2" refType="h" fact="0.2022"/>
              <dgm:constr type="w" for="ch" forName="Parent2" refType="w" fact="0.0902"/>
              <dgm:constr type="h" for="ch" forName="Parent2" refType="h" fact="0.3799"/>
              <dgm:constr type="l" for="ch" forName="Parent1" refType="w" fact="0.048"/>
              <dgm:constr type="t" for="ch" forName="Parent1" refType="h" fact="0.2022"/>
              <dgm:constr type="w" for="ch" forName="Parent1" refType="w" fact="0.0902"/>
              <dgm:constr type="h" for="ch" forName="Parent1" refType="h" fact="0.3799"/>
              <dgm:constr type="l" for="ch" forName="Accent7" refType="w" fact="0.8646"/>
              <dgm:constr type="t" for="ch" forName="Accent7" refType="h" fact="0.1072"/>
              <dgm:constr type="w" for="ch" forName="Accent7" refType="w" fact="0.1354"/>
              <dgm:constr type="h" for="ch" forName="Accent7" refType="h" fact="0.5699"/>
              <dgm:constr type="l" for="ch" forName="ParentBackground7" refType="w" fact="0.8692"/>
              <dgm:constr type="t" for="ch" forName="ParentBackground7" refType="h" fact="0.1262"/>
              <dgm:constr type="w" for="ch" forName="ParentBackground7" refType="w" fact="0.1263"/>
              <dgm:constr type="h" for="ch" forName="ParentBackground7" refType="h" fact="0.5319"/>
              <dgm:constr type="l" for="ch" forName="Child7" refType="w" fact="0.8692"/>
              <dgm:constr type="t" for="ch" forName="Child7" refType="h" fact="0.6876"/>
              <dgm:constr type="w" for="ch" forName="Child7" refType="w" fact="0.1263"/>
              <dgm:constr type="h" for="ch" forName="Child7" refType="h" fact="0.3124"/>
              <dgm:constr type="l" for="ch" forName="Accent6" refType="w" fact="0.6967"/>
              <dgm:constr type="t" for="ch" forName="Accent6" refType="h" fact="-0.0109"/>
              <dgm:constr type="w" for="ch" forName="Accent6" refType="w" fact="0.1915"/>
              <dgm:constr type="h" for="ch" forName="Accent6" refType="h" fact="0.806"/>
              <dgm:constr type="l" for="ch" forName="ParentBackground6" refType="w" fact="0.7293"/>
              <dgm:constr type="t" for="ch" forName="ParentBackground6" refType="h" fact="0.1262"/>
              <dgm:constr type="w" for="ch" forName="ParentBackground6" refType="w" fact="0.1263"/>
              <dgm:constr type="h" for="ch" forName="ParentBackground6" refType="h" fact="0.5319"/>
              <dgm:constr type="l" for="ch" forName="Child6" refType="w" fact="0.7293"/>
              <dgm:constr type="t" for="ch" forName="Child6" refType="h" fact="0.6876"/>
              <dgm:constr type="w" for="ch" forName="Child6" refType="w" fact="0.1263"/>
              <dgm:constr type="h" for="ch" forName="Child6" refType="h" fact="0.3124"/>
              <dgm:constr type="l" for="ch" forName="Accent5" refType="w" fact="0.5569"/>
              <dgm:constr type="t" for="ch" forName="Accent5" refType="h" fact="-0.0109"/>
              <dgm:constr type="w" for="ch" forName="Accent5" refType="w" fact="0.1915"/>
              <dgm:constr type="h" for="ch" forName="Accent5" refType="h" fact="0.806"/>
              <dgm:constr type="l" for="ch" forName="ParentBackground5" refType="w" fact="0.5894"/>
              <dgm:constr type="t" for="ch" forName="ParentBackground5" refType="h" fact="0.1262"/>
              <dgm:constr type="w" for="ch" forName="ParentBackground5" refType="w" fact="0.1263"/>
              <dgm:constr type="h" for="ch" forName="ParentBackground5" refType="h" fact="0.5319"/>
              <dgm:constr type="l" for="ch" forName="Child5" refType="w" fact="0.5894"/>
              <dgm:constr type="t" for="ch" forName="Child5" refType="h" fact="0.6876"/>
              <dgm:constr type="w" for="ch" forName="Child5" refType="w" fact="0.1263"/>
              <dgm:constr type="h" for="ch" forName="Child5" refType="h" fact="0.3124"/>
              <dgm:constr type="l" for="ch" forName="Accent4" refType="w" fact="0.417"/>
              <dgm:constr type="t" for="ch" forName="Accent4" refType="h" fact="-0.0109"/>
              <dgm:constr type="w" for="ch" forName="Accent4" refType="w" fact="0.1915"/>
              <dgm:constr type="h" for="ch" forName="Accent4" refType="h" fact="0.806"/>
              <dgm:constr type="l" for="ch" forName="ParentBackground4" refType="w" fact="0.4496"/>
              <dgm:constr type="t" for="ch" forName="ParentBackground4" refType="h" fact="0.1262"/>
              <dgm:constr type="w" for="ch" forName="ParentBackground4" refType="w" fact="0.1263"/>
              <dgm:constr type="h" for="ch" forName="ParentBackground4" refType="h" fact="0.5319"/>
              <dgm:constr type="l" for="ch" forName="Child4" refType="w" fact="0.4496"/>
              <dgm:constr type="t" for="ch" forName="Child4" refType="h" fact="0.6876"/>
              <dgm:constr type="w" for="ch" forName="Child4" refType="w" fact="0.1263"/>
              <dgm:constr type="h" for="ch" forName="Child4" refType="h" fact="0.3124"/>
              <dgm:constr type="l" for="ch" forName="Accent3" refType="w" fact="0.2771"/>
              <dgm:constr type="t" for="ch" forName="Accent3" refType="h" fact="-0.0109"/>
              <dgm:constr type="w" for="ch" forName="Accent3" refType="w" fact="0.1915"/>
              <dgm:constr type="h" for="ch" forName="Accent3" refType="h" fact="0.806"/>
              <dgm:constr type="l" for="ch" forName="ParentBackground3" refType="w" fact="0.3097"/>
              <dgm:constr type="t" for="ch" forName="ParentBackground3" refType="h" fact="0.1262"/>
              <dgm:constr type="w" for="ch" forName="ParentBackground3" refType="w" fact="0.1263"/>
              <dgm:constr type="h" for="ch" forName="ParentBackground3" refType="h" fact="0.5319"/>
              <dgm:constr type="l" for="ch" forName="Child3" refType="w" fact="0.3097"/>
              <dgm:constr type="t" for="ch" forName="Child3" refType="h" fact="0.6876"/>
              <dgm:constr type="w" for="ch" forName="Child3" refType="w" fact="0.1263"/>
              <dgm:constr type="h" for="ch" forName="Child3" refType="h" fact="0.3124"/>
              <dgm:constr type="l" for="ch" forName="Accent2" refType="w" fact="0.1373"/>
              <dgm:constr type="t" for="ch" forName="Accent2" refType="h" fact="-0.0109"/>
              <dgm:constr type="w" for="ch" forName="Accent2" refType="w" fact="0.1915"/>
              <dgm:constr type="h" for="ch" forName="Accent2" refType="h" fact="0.806"/>
              <dgm:constr type="l" for="ch" forName="ParentBackground2" refType="w" fact="0.1698"/>
              <dgm:constr type="t" for="ch" forName="ParentBackground2" refType="h" fact="0.1262"/>
              <dgm:constr type="w" for="ch" forName="ParentBackground2" refType="w" fact="0.1263"/>
              <dgm:constr type="h" for="ch" forName="ParentBackground2" refType="h" fact="0.5319"/>
              <dgm:constr type="l" for="ch" forName="Child2" refType="w" fact="0.1698"/>
              <dgm:constr type="t" for="ch" forName="Child2" refType="h" fact="0.6876"/>
              <dgm:constr type="w" for="ch" forName="Child2" refType="w" fact="0.1263"/>
              <dgm:constr type="h" for="ch" forName="Child2" refType="h" fact="0.3124"/>
              <dgm:constr type="l" for="ch" forName="Accent1" refType="w" fact="-0.0026"/>
              <dgm:constr type="t" for="ch" forName="Accent1" refType="h" fact="-0.0109"/>
              <dgm:constr type="w" for="ch" forName="Accent1" refType="w" fact="0.1915"/>
              <dgm:constr type="h" for="ch" forName="Accent1" refType="h" fact="0.806"/>
              <dgm:constr type="l" for="ch" forName="ParentBackground1" refType="w" fact="0.03"/>
              <dgm:constr type="t" for="ch" forName="ParentBackground1" refType="h" fact="0.1262"/>
              <dgm:constr type="w" for="ch" forName="ParentBackground1" refType="w" fact="0.1263"/>
              <dgm:constr type="h" for="ch" forName="ParentBackground1" refType="h" fact="0.5319"/>
              <dgm:constr type="l" for="ch" forName="Child1" refType="w" fact="0.03"/>
              <dgm:constr type="t" for="ch" forName="Child1" refType="h" fact="0.6876"/>
              <dgm:constr type="w" for="ch" forName="Child1" refType="w" fact="0.1263"/>
              <dgm:constr type="h" for="ch" forName="Child1" refType="h" fact="0.3124"/>
            </dgm:constrLst>
          </dgm:if>
          <dgm:if name="Name11"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l" for="ch" forName="Parent8" refType="w" fact="0.901"/>
              <dgm:constr type="t" for="ch" forName="Parent8" refType="h" fact="0.2022"/>
              <dgm:constr type="w" for="ch" forName="Parent8" refType="w" fact="0.0792"/>
              <dgm:constr type="h" for="ch" forName="Parent8" refType="h" fact="0.3799"/>
              <dgm:constr type="l" for="ch" forName="Parent7" refType="w" fact="0.7783"/>
              <dgm:constr type="t" for="ch" forName="Parent7" refType="h" fact="0.2022"/>
              <dgm:constr type="w" for="ch" forName="Parent7" refType="w" fact="0.0792"/>
              <dgm:constr type="h" for="ch" forName="Parent7" refType="h" fact="0.3799"/>
              <dgm:constr type="l" for="ch" forName="Parent6" refType="w" fact="0.6556"/>
              <dgm:constr type="t" for="ch" forName="Parent6" refType="h" fact="0.2022"/>
              <dgm:constr type="w" for="ch" forName="Parent6" refType="w" fact="0.0792"/>
              <dgm:constr type="h" for="ch" forName="Parent6" refType="h" fact="0.3799"/>
              <dgm:constr type="l" for="ch" forName="Parent5" refType="w" fact="0.5329"/>
              <dgm:constr type="t" for="ch" forName="Parent5" refType="h" fact="0.2022"/>
              <dgm:constr type="w" for="ch" forName="Parent5" refType="w" fact="0.0792"/>
              <dgm:constr type="h" for="ch" forName="Parent5" refType="h" fact="0.3799"/>
              <dgm:constr type="l" for="ch" forName="Parent4" refType="w" fact="0.4102"/>
              <dgm:constr type="t" for="ch" forName="Parent4" refType="h" fact="0.2022"/>
              <dgm:constr type="w" for="ch" forName="Parent4" refType="w" fact="0.0792"/>
              <dgm:constr type="h" for="ch" forName="Parent4" refType="h" fact="0.3799"/>
              <dgm:constr type="l" for="ch" forName="Parent3" refType="w" fact="0.2875"/>
              <dgm:constr type="t" for="ch" forName="Parent3" refType="h" fact="0.2022"/>
              <dgm:constr type="w" for="ch" forName="Parent3" refType="w" fact="0.0792"/>
              <dgm:constr type="h" for="ch" forName="Parent3" refType="h" fact="0.3799"/>
              <dgm:constr type="l" for="ch" forName="Parent2" refType="w" fact="0.1648"/>
              <dgm:constr type="t" for="ch" forName="Parent2" refType="h" fact="0.2022"/>
              <dgm:constr type="w" for="ch" forName="Parent2" refType="w" fact="0.0792"/>
              <dgm:constr type="h" for="ch" forName="Parent2" refType="h" fact="0.3799"/>
              <dgm:constr type="l" for="ch" forName="Parent1" refType="w" fact="0.0421"/>
              <dgm:constr type="t" for="ch" forName="Parent1" refType="h" fact="0.2022"/>
              <dgm:constr type="w" for="ch" forName="Parent1" refType="w" fact="0.0792"/>
              <dgm:constr type="h" for="ch" forName="Parent1" refType="h" fact="0.3799"/>
              <dgm:constr type="l" for="ch" forName="Accent8" refType="w" fact="0.8813"/>
              <dgm:constr type="t" for="ch" forName="Accent8" refType="h" fact="0.1072"/>
              <dgm:constr type="w" for="ch" forName="Accent8" refType="w" fact="0.1187"/>
              <dgm:constr type="h" for="ch" forName="Accent8" refType="h" fact="0.5699"/>
              <dgm:constr type="l" for="ch" forName="ParentBackground8" refType="w" fact="0.8852"/>
              <dgm:constr type="t" for="ch" forName="ParentBackground8" refType="h" fact="0.1262"/>
              <dgm:constr type="w" for="ch" forName="ParentBackground8" refType="w" fact="0.1108"/>
              <dgm:constr type="h" for="ch" forName="ParentBackground8" refType="h" fact="0.5319"/>
              <dgm:constr type="l" for="ch" forName="Child8" refType="w" fact="0.8852"/>
              <dgm:constr type="t" for="ch" forName="Child8" refType="h" fact="0.6876"/>
              <dgm:constr type="w" for="ch" forName="Child8" refType="w" fact="0.1108"/>
              <dgm:constr type="h" for="ch" forName="Child8" refType="h" fact="0.3124"/>
              <dgm:constr type="l" for="ch" forName="Accent7" refType="w" fact="0.7339"/>
              <dgm:constr type="t" for="ch" forName="Accent7" refType="h" fact="-0.0109"/>
              <dgm:constr type="w" for="ch" forName="Accent7" refType="w" fact="0.1679"/>
              <dgm:constr type="h" for="ch" forName="Accent7" refType="h" fact="0.806"/>
              <dgm:constr type="l" for="ch" forName="ParentBackground7" refType="w" fact="0.7625"/>
              <dgm:constr type="t" for="ch" forName="ParentBackground7" refType="h" fact="0.1262"/>
              <dgm:constr type="w" for="ch" forName="ParentBackground7" refType="w" fact="0.1108"/>
              <dgm:constr type="h" for="ch" forName="ParentBackground7" refType="h" fact="0.5319"/>
              <dgm:constr type="l" for="ch" forName="Child7" refType="w" fact="0.7625"/>
              <dgm:constr type="t" for="ch" forName="Child7" refType="h" fact="0.6876"/>
              <dgm:constr type="w" for="ch" forName="Child7" refType="w" fact="0.1108"/>
              <dgm:constr type="h" for="ch" forName="Child7" refType="h" fact="0.3124"/>
              <dgm:constr type="l" for="ch" forName="Accent6" refType="w" fact="0.6112"/>
              <dgm:constr type="t" for="ch" forName="Accent6" refType="h" fact="-0.0109"/>
              <dgm:constr type="w" for="ch" forName="Accent6" refType="w" fact="0.1679"/>
              <dgm:constr type="h" for="ch" forName="Accent6" refType="h" fact="0.806"/>
              <dgm:constr type="l" for="ch" forName="ParentBackground6" refType="w" fact="0.6398"/>
              <dgm:constr type="t" for="ch" forName="ParentBackground6" refType="h" fact="0.1262"/>
              <dgm:constr type="w" for="ch" forName="ParentBackground6" refType="w" fact="0.1108"/>
              <dgm:constr type="h" for="ch" forName="ParentBackground6" refType="h" fact="0.5319"/>
              <dgm:constr type="l" for="ch" forName="Child6" refType="w" fact="0.6398"/>
              <dgm:constr type="t" for="ch" forName="Child6" refType="h" fact="0.6876"/>
              <dgm:constr type="w" for="ch" forName="Child6" refType="w" fact="0.1108"/>
              <dgm:constr type="h" for="ch" forName="Child6" refType="h" fact="0.3124"/>
              <dgm:constr type="l" for="ch" forName="Accent5" refType="w" fact="0.4885"/>
              <dgm:constr type="t" for="ch" forName="Accent5" refType="h" fact="-0.0109"/>
              <dgm:constr type="w" for="ch" forName="Accent5" refType="w" fact="0.1679"/>
              <dgm:constr type="h" for="ch" forName="Accent5" refType="h" fact="0.806"/>
              <dgm:constr type="l" for="ch" forName="ParentBackground5" refType="w" fact="0.5171"/>
              <dgm:constr type="t" for="ch" forName="ParentBackground5" refType="h" fact="0.1262"/>
              <dgm:constr type="w" for="ch" forName="ParentBackground5" refType="w" fact="0.1108"/>
              <dgm:constr type="h" for="ch" forName="ParentBackground5" refType="h" fact="0.5319"/>
              <dgm:constr type="l" for="ch" forName="Child5" refType="w" fact="0.5171"/>
              <dgm:constr type="t" for="ch" forName="Child5" refType="h" fact="0.6876"/>
              <dgm:constr type="w" for="ch" forName="Child5" refType="w" fact="0.1108"/>
              <dgm:constr type="h" for="ch" forName="Child5" refType="h" fact="0.3124"/>
              <dgm:constr type="l" for="ch" forName="Accent4" refType="w" fact="0.3658"/>
              <dgm:constr type="t" for="ch" forName="Accent4" refType="h" fact="-0.0109"/>
              <dgm:constr type="w" for="ch" forName="Accent4" refType="w" fact="0.1679"/>
              <dgm:constr type="h" for="ch" forName="Accent4" refType="h" fact="0.806"/>
              <dgm:constr type="l" for="ch" forName="ParentBackground4" refType="w" fact="0.3944"/>
              <dgm:constr type="t" for="ch" forName="ParentBackground4" refType="h" fact="0.1262"/>
              <dgm:constr type="w" for="ch" forName="ParentBackground4" refType="w" fact="0.1108"/>
              <dgm:constr type="h" for="ch" forName="ParentBackground4" refType="h" fact="0.5319"/>
              <dgm:constr type="l" for="ch" forName="Child4" refType="w" fact="0.3944"/>
              <dgm:constr type="t" for="ch" forName="Child4" refType="h" fact="0.6876"/>
              <dgm:constr type="w" for="ch" forName="Child4" refType="w" fact="0.1108"/>
              <dgm:constr type="h" for="ch" forName="Child4" refType="h" fact="0.3124"/>
              <dgm:constr type="l" for="ch" forName="Accent3" refType="w" fact="0.2431"/>
              <dgm:constr type="t" for="ch" forName="Accent3" refType="h" fact="-0.0109"/>
              <dgm:constr type="w" for="ch" forName="Accent3" refType="w" fact="0.1679"/>
              <dgm:constr type="h" for="ch" forName="Accent3" refType="h" fact="0.806"/>
              <dgm:constr type="l" for="ch" forName="ParentBackground3" refType="w" fact="0.2717"/>
              <dgm:constr type="t" for="ch" forName="ParentBackground3" refType="h" fact="0.1262"/>
              <dgm:constr type="w" for="ch" forName="ParentBackground3" refType="w" fact="0.1108"/>
              <dgm:constr type="h" for="ch" forName="ParentBackground3" refType="h" fact="0.5319"/>
              <dgm:constr type="l" for="ch" forName="Child3" refType="w" fact="0.2717"/>
              <dgm:constr type="t" for="ch" forName="Child3" refType="h" fact="0.6876"/>
              <dgm:constr type="w" for="ch" forName="Child3" refType="w" fact="0.1108"/>
              <dgm:constr type="h" for="ch" forName="Child3" refType="h" fact="0.3124"/>
              <dgm:constr type="l" for="ch" forName="Accent2" refType="w" fact="0.1204"/>
              <dgm:constr type="t" for="ch" forName="Accent2" refType="h" fact="-0.0109"/>
              <dgm:constr type="w" for="ch" forName="Accent2" refType="w" fact="0.1679"/>
              <dgm:constr type="h" for="ch" forName="Accent2" refType="h" fact="0.806"/>
              <dgm:constr type="l" for="ch" forName="ParentBackground2" refType="w" fact="0.149"/>
              <dgm:constr type="t" for="ch" forName="ParentBackground2" refType="h" fact="0.1262"/>
              <dgm:constr type="w" for="ch" forName="ParentBackground2" refType="w" fact="0.1108"/>
              <dgm:constr type="h" for="ch" forName="ParentBackground2" refType="h" fact="0.5319"/>
              <dgm:constr type="l" for="ch" forName="Child2" refType="w" fact="0.149"/>
              <dgm:constr type="t" for="ch" forName="Child2" refType="h" fact="0.6876"/>
              <dgm:constr type="w" for="ch" forName="Child2" refType="w" fact="0.1108"/>
              <dgm:constr type="h" for="ch" forName="Child2" refType="h" fact="0.3124"/>
              <dgm:constr type="l" for="ch" forName="Accent1" refType="w" fact="-0.0023"/>
              <dgm:constr type="t" for="ch" forName="Accent1" refType="h" fact="-0.0109"/>
              <dgm:constr type="w" for="ch" forName="Accent1" refType="w" fact="0.1679"/>
              <dgm:constr type="h" for="ch" forName="Accent1" refType="h" fact="0.806"/>
              <dgm:constr type="l" for="ch" forName="ParentBackground1" refType="w" fact="0.0263"/>
              <dgm:constr type="t" for="ch" forName="ParentBackground1" refType="h" fact="0.1262"/>
              <dgm:constr type="w" for="ch" forName="ParentBackground1" refType="w" fact="0.1108"/>
              <dgm:constr type="h" for="ch" forName="ParentBackground1" refType="h" fact="0.5319"/>
              <dgm:constr type="l" for="ch" forName="Child1" refType="w" fact="0.0263"/>
              <dgm:constr type="t" for="ch" forName="Child1" refType="h" fact="0.6876"/>
              <dgm:constr type="w" for="ch" forName="Child1" refType="w" fact="0.1108"/>
              <dgm:constr type="h" for="ch" forName="Child1" refType="h" fact="0.3124"/>
            </dgm:constrLst>
          </dgm:if>
          <dgm:if name="Name12"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l" for="ch" forName="Parent9" refType="w" fact="0.9119"/>
              <dgm:constr type="t" for="ch" forName="Parent9" refType="h" fact="0.2022"/>
              <dgm:constr type="w" for="ch" forName="Parent9" refType="w" fact="0.0705"/>
              <dgm:constr type="h" for="ch" forName="Parent9" refType="h" fact="0.3799"/>
              <dgm:constr type="l" for="ch" forName="Parent8" refType="w" fact="0.8026"/>
              <dgm:constr type="t" for="ch" forName="Parent8" refType="h" fact="0.2022"/>
              <dgm:constr type="w" for="ch" forName="Parent8" refType="w" fact="0.0705"/>
              <dgm:constr type="h" for="ch" forName="Parent8" refType="h" fact="0.3799"/>
              <dgm:constr type="l" for="ch" forName="Parent7" refType="w" fact="0.6933"/>
              <dgm:constr type="t" for="ch" forName="Parent7" refType="h" fact="0.2022"/>
              <dgm:constr type="w" for="ch" forName="Parent7" refType="w" fact="0.0705"/>
              <dgm:constr type="h" for="ch" forName="Parent7" refType="h" fact="0.3799"/>
              <dgm:constr type="l" for="ch" forName="Parent6" refType="w" fact="0.584"/>
              <dgm:constr type="t" for="ch" forName="Parent6" refType="h" fact="0.2022"/>
              <dgm:constr type="w" for="ch" forName="Parent6" refType="w" fact="0.0705"/>
              <dgm:constr type="h" for="ch" forName="Parent6" refType="h" fact="0.3799"/>
              <dgm:constr type="l" for="ch" forName="Parent5" refType="w" fact="0.4747"/>
              <dgm:constr type="t" for="ch" forName="Parent5" refType="h" fact="0.2022"/>
              <dgm:constr type="w" for="ch" forName="Parent5" refType="w" fact="0.0705"/>
              <dgm:constr type="h" for="ch" forName="Parent5" refType="h" fact="0.3799"/>
              <dgm:constr type="l" for="ch" forName="Parent4" refType="w" fact="0.3654"/>
              <dgm:constr type="t" for="ch" forName="Parent4" refType="h" fact="0.2022"/>
              <dgm:constr type="w" for="ch" forName="Parent4" refType="w" fact="0.0705"/>
              <dgm:constr type="h" for="ch" forName="Parent4" refType="h" fact="0.3799"/>
              <dgm:constr type="l" for="ch" forName="Parent3" refType="w" fact="0.2561"/>
              <dgm:constr type="t" for="ch" forName="Parent3" refType="h" fact="0.2022"/>
              <dgm:constr type="w" for="ch" forName="Parent3" refType="w" fact="0.0705"/>
              <dgm:constr type="h" for="ch" forName="Parent3" refType="h" fact="0.3799"/>
              <dgm:constr type="l" for="ch" forName="Parent2" refType="w" fact="0.1468"/>
              <dgm:constr type="t" for="ch" forName="Parent2" refType="h" fact="0.2022"/>
              <dgm:constr type="w" for="ch" forName="Parent2" refType="w" fact="0.0705"/>
              <dgm:constr type="h" for="ch" forName="Parent2" refType="h" fact="0.3799"/>
              <dgm:constr type="l" for="ch" forName="Parent1" refType="w" fact="0.0375"/>
              <dgm:constr type="t" for="ch" forName="Parent1" refType="h" fact="0.2022"/>
              <dgm:constr type="w" for="ch" forName="Parent1" refType="w" fact="0.0705"/>
              <dgm:constr type="h" for="ch" forName="Parent1" refType="h" fact="0.3799"/>
              <dgm:constr type="l" for="ch" forName="Accent9" refType="w" fact="0.8942"/>
              <dgm:constr type="t" for="ch" forName="Accent9" refType="h" fact="0.1072"/>
              <dgm:constr type="w" for="ch" forName="Accent9" refType="w" fact="0.1058"/>
              <dgm:constr type="h" for="ch" forName="Accent9" refType="h" fact="0.5699"/>
              <dgm:constr type="l" for="ch" forName="ParentBackground9" refType="w" fact="0.8978"/>
              <dgm:constr type="t" for="ch" forName="ParentBackground9" refType="h" fact="0.1262"/>
              <dgm:constr type="w" for="ch" forName="ParentBackground9" refType="w" fact="0.0987"/>
              <dgm:constr type="h" for="ch" forName="ParentBackground9" refType="h" fact="0.5319"/>
              <dgm:constr type="l" for="ch" forName="Child9" refType="w" fact="0.8978"/>
              <dgm:constr type="t" for="ch" forName="Child9" refType="h" fact="0.6876"/>
              <dgm:constr type="w" for="ch" forName="Child9" refType="w" fact="0.0987"/>
              <dgm:constr type="h" for="ch" forName="Child9" refType="h" fact="0.3124"/>
              <dgm:constr type="l" for="ch" forName="Accent8" refType="w" fact="0.763"/>
              <dgm:constr type="t" for="ch" forName="Accent8" refType="h" fact="-0.0109"/>
              <dgm:constr type="w" for="ch" forName="Accent8" refType="w" fact="0.1496"/>
              <dgm:constr type="h" for="ch" forName="Accent8" refType="h" fact="0.806"/>
              <dgm:constr type="l" for="ch" forName="ParentBackground8" refType="w" fact="0.7885"/>
              <dgm:constr type="t" for="ch" forName="ParentBackground8" refType="h" fact="0.1262"/>
              <dgm:constr type="w" for="ch" forName="ParentBackground8" refType="w" fact="0.0987"/>
              <dgm:constr type="h" for="ch" forName="ParentBackground8" refType="h" fact="0.5319"/>
              <dgm:constr type="l" for="ch" forName="Child8" refType="w" fact="0.7885"/>
              <dgm:constr type="t" for="ch" forName="Child8" refType="h" fact="0.6876"/>
              <dgm:constr type="w" for="ch" forName="Child8" refType="w" fact="0.0987"/>
              <dgm:constr type="h" for="ch" forName="Child8" refType="h" fact="0.3124"/>
              <dgm:constr type="l" for="ch" forName="Accent7" refType="w" fact="0.6538"/>
              <dgm:constr type="t" for="ch" forName="Accent7" refType="h" fact="-0.0109"/>
              <dgm:constr type="w" for="ch" forName="Accent7" refType="w" fact="0.1496"/>
              <dgm:constr type="h" for="ch" forName="Accent7" refType="h" fact="0.806"/>
              <dgm:constr type="l" for="ch" forName="ParentBackground7" refType="w" fact="0.6792"/>
              <dgm:constr type="t" for="ch" forName="ParentBackground7" refType="h" fact="0.1262"/>
              <dgm:constr type="w" for="ch" forName="ParentBackground7" refType="w" fact="0.0987"/>
              <dgm:constr type="h" for="ch" forName="ParentBackground7" refType="h" fact="0.5319"/>
              <dgm:constr type="l" for="ch" forName="Child7" refType="w" fact="0.6792"/>
              <dgm:constr type="t" for="ch" forName="Child7" refType="h" fact="0.6876"/>
              <dgm:constr type="w" for="ch" forName="Child7" refType="w" fact="0.0987"/>
              <dgm:constr type="h" for="ch" forName="Child7" refType="h" fact="0.3124"/>
              <dgm:constr type="l" for="ch" forName="Accent6" refType="w" fact="0.5445"/>
              <dgm:constr type="t" for="ch" forName="Accent6" refType="h" fact="-0.0109"/>
              <dgm:constr type="w" for="ch" forName="Accent6" refType="w" fact="0.1496"/>
              <dgm:constr type="h" for="ch" forName="Accent6" refType="h" fact="0.806"/>
              <dgm:constr type="l" for="ch" forName="ParentBackground6" refType="w" fact="0.5699"/>
              <dgm:constr type="t" for="ch" forName="ParentBackground6" refType="h" fact="0.1262"/>
              <dgm:constr type="w" for="ch" forName="ParentBackground6" refType="w" fact="0.0987"/>
              <dgm:constr type="h" for="ch" forName="ParentBackground6" refType="h" fact="0.5319"/>
              <dgm:constr type="l" for="ch" forName="Child6" refType="w" fact="0.5699"/>
              <dgm:constr type="t" for="ch" forName="Child6" refType="h" fact="0.6876"/>
              <dgm:constr type="w" for="ch" forName="Child6" refType="w" fact="0.0987"/>
              <dgm:constr type="h" for="ch" forName="Child6" refType="h" fact="0.3124"/>
              <dgm:constr type="l" for="ch" forName="Accent5" refType="w" fact="0.4352"/>
              <dgm:constr type="t" for="ch" forName="Accent5" refType="h" fact="-0.0109"/>
              <dgm:constr type="w" for="ch" forName="Accent5" refType="w" fact="0.1496"/>
              <dgm:constr type="h" for="ch" forName="Accent5" refType="h" fact="0.806"/>
              <dgm:constr type="l" for="ch" forName="ParentBackground5" refType="w" fact="0.4606"/>
              <dgm:constr type="t" for="ch" forName="ParentBackground5" refType="h" fact="0.1262"/>
              <dgm:constr type="w" for="ch" forName="ParentBackground5" refType="w" fact="0.0987"/>
              <dgm:constr type="h" for="ch" forName="ParentBackground5" refType="h" fact="0.5319"/>
              <dgm:constr type="l" for="ch" forName="Child5" refType="w" fact="0.4606"/>
              <dgm:constr type="t" for="ch" forName="Child5" refType="h" fact="0.6876"/>
              <dgm:constr type="w" for="ch" forName="Child5" refType="w" fact="0.0987"/>
              <dgm:constr type="h" for="ch" forName="Child5" refType="h" fact="0.3124"/>
              <dgm:constr type="l" for="ch" forName="Accent4" refType="w" fact="0.3259"/>
              <dgm:constr type="t" for="ch" forName="Accent4" refType="h" fact="-0.0109"/>
              <dgm:constr type="w" for="ch" forName="Accent4" refType="w" fact="0.1496"/>
              <dgm:constr type="h" for="ch" forName="Accent4" refType="h" fact="0.806"/>
              <dgm:constr type="l" for="ch" forName="ParentBackground4" refType="w" fact="0.3513"/>
              <dgm:constr type="t" for="ch" forName="ParentBackground4" refType="h" fact="0.1262"/>
              <dgm:constr type="w" for="ch" forName="ParentBackground4" refType="w" fact="0.0987"/>
              <dgm:constr type="h" for="ch" forName="ParentBackground4" refType="h" fact="0.5319"/>
              <dgm:constr type="l" for="ch" forName="Child4" refType="w" fact="0.3513"/>
              <dgm:constr type="t" for="ch" forName="Child4" refType="h" fact="0.6876"/>
              <dgm:constr type="w" for="ch" forName="Child4" refType="w" fact="0.0987"/>
              <dgm:constr type="h" for="ch" forName="Child4" refType="h" fact="0.3124"/>
              <dgm:constr type="l" for="ch" forName="Accent3" refType="w" fact="0.2166"/>
              <dgm:constr type="t" for="ch" forName="Accent3" refType="h" fact="-0.0109"/>
              <dgm:constr type="w" for="ch" forName="Accent3" refType="w" fact="0.1496"/>
              <dgm:constr type="h" for="ch" forName="Accent3" refType="h" fact="0.806"/>
              <dgm:constr type="l" for="ch" forName="ParentBackground3" refType="w" fact="0.242"/>
              <dgm:constr type="t" for="ch" forName="ParentBackground3" refType="h" fact="0.1262"/>
              <dgm:constr type="w" for="ch" forName="ParentBackground3" refType="w" fact="0.0987"/>
              <dgm:constr type="h" for="ch" forName="ParentBackground3" refType="h" fact="0.5319"/>
              <dgm:constr type="l" for="ch" forName="Child3" refType="w" fact="0.242"/>
              <dgm:constr type="t" for="ch" forName="Child3" refType="h" fact="0.6876"/>
              <dgm:constr type="w" for="ch" forName="Child3" refType="w" fact="0.0987"/>
              <dgm:constr type="h" for="ch" forName="Child3" refType="h" fact="0.3124"/>
              <dgm:constr type="l" for="ch" forName="Accent2" refType="w" fact="0.1073"/>
              <dgm:constr type="t" for="ch" forName="Accent2" refType="h" fact="-0.0109"/>
              <dgm:constr type="w" for="ch" forName="Accent2" refType="w" fact="0.1496"/>
              <dgm:constr type="h" for="ch" forName="Accent2" refType="h" fact="0.806"/>
              <dgm:constr type="l" for="ch" forName="ParentBackground2" refType="w" fact="0.1327"/>
              <dgm:constr type="t" for="ch" forName="ParentBackground2" refType="h" fact="0.1262"/>
              <dgm:constr type="w" for="ch" forName="ParentBackground2" refType="w" fact="0.0987"/>
              <dgm:constr type="h" for="ch" forName="ParentBackground2" refType="h" fact="0.5319"/>
              <dgm:constr type="l" for="ch" forName="Child2" refType="w" fact="0.1327"/>
              <dgm:constr type="t" for="ch" forName="Child2" refType="h" fact="0.6876"/>
              <dgm:constr type="w" for="ch" forName="Child2" refType="w" fact="0.0987"/>
              <dgm:constr type="h" for="ch" forName="Child2" refType="h" fact="0.3124"/>
              <dgm:constr type="l" for="ch" forName="Accent1" refType="w" fact="-0.002"/>
              <dgm:constr type="t" for="ch" forName="Accent1" refType="h" fact="-0.0109"/>
              <dgm:constr type="w" for="ch" forName="Accent1" refType="w" fact="0.1496"/>
              <dgm:constr type="h" for="ch" forName="Accent1" refType="h" fact="0.806"/>
              <dgm:constr type="l" for="ch" forName="ParentBackground1" refType="w" fact="0.0234"/>
              <dgm:constr type="t" for="ch" forName="ParentBackground1" refType="h" fact="0.1262"/>
              <dgm:constr type="w" for="ch" forName="ParentBackground1" refType="w" fact="0.0987"/>
              <dgm:constr type="h" for="ch" forName="ParentBackground1" refType="h" fact="0.5319"/>
              <dgm:constr type="l" for="ch" forName="Child1" refType="w" fact="0.0234"/>
              <dgm:constr type="t" for="ch" forName="Child1" refType="h" fact="0.6876"/>
              <dgm:constr type="w" for="ch" forName="Child1" refType="w" fact="0.0987"/>
              <dgm:constr type="h" for="ch" forName="Child1" refType="h" fact="0.3124"/>
            </dgm:constrLst>
          </dgm:if>
          <dgm:if name="Name13"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l" for="ch" forName="Parent10" refType="w" fact="0.9205"/>
              <dgm:constr type="t" for="ch" forName="Parent10" refType="h" fact="0.2022"/>
              <dgm:constr type="w" for="ch" forName="Parent10" refType="w" fact="0.0636"/>
              <dgm:constr type="h" for="ch" forName="Parent10" refType="h" fact="0.3799"/>
              <dgm:constr type="l" for="ch" forName="Parent9" refType="w" fact="0.822"/>
              <dgm:constr type="t" for="ch" forName="Parent9" refType="h" fact="0.2022"/>
              <dgm:constr type="w" for="ch" forName="Parent9" refType="w" fact="0.0636"/>
              <dgm:constr type="h" for="ch" forName="Parent9" refType="h" fact="0.3799"/>
              <dgm:constr type="l" for="ch" forName="Parent8" refType="w" fact="0.7235"/>
              <dgm:constr type="t" for="ch" forName="Parent8" refType="h" fact="0.2022"/>
              <dgm:constr type="w" for="ch" forName="Parent8" refType="w" fact="0.0636"/>
              <dgm:constr type="h" for="ch" forName="Parent8" refType="h" fact="0.3799"/>
              <dgm:constr type="l" for="ch" forName="Parent7" refType="w" fact="0.625"/>
              <dgm:constr type="t" for="ch" forName="Parent7" refType="h" fact="0.2022"/>
              <dgm:constr type="w" for="ch" forName="Parent7" refType="w" fact="0.0636"/>
              <dgm:constr type="h" for="ch" forName="Parent7" refType="h" fact="0.3799"/>
              <dgm:constr type="l" for="ch" forName="Parent6" refType="w" fact="0.5264"/>
              <dgm:constr type="t" for="ch" forName="Parent6" refType="h" fact="0.2022"/>
              <dgm:constr type="w" for="ch" forName="Parent6" refType="w" fact="0.0636"/>
              <dgm:constr type="h" for="ch" forName="Parent6" refType="h" fact="0.3799"/>
              <dgm:constr type="l" for="ch" forName="Parent5" refType="w" fact="0.4279"/>
              <dgm:constr type="t" for="ch" forName="Parent5" refType="h" fact="0.2022"/>
              <dgm:constr type="w" for="ch" forName="Parent5" refType="w" fact="0.0636"/>
              <dgm:constr type="h" for="ch" forName="Parent5" refType="h" fact="0.3799"/>
              <dgm:constr type="l" for="ch" forName="Parent4" refType="w" fact="0.3294"/>
              <dgm:constr type="t" for="ch" forName="Parent4" refType="h" fact="0.2022"/>
              <dgm:constr type="w" for="ch" forName="Parent4" refType="w" fact="0.0636"/>
              <dgm:constr type="h" for="ch" forName="Parent4" refType="h" fact="0.3799"/>
              <dgm:constr type="l" for="ch" forName="Parent3" refType="w" fact="0.2309"/>
              <dgm:constr type="t" for="ch" forName="Parent3" refType="h" fact="0.2022"/>
              <dgm:constr type="w" for="ch" forName="Parent3" refType="w" fact="0.0636"/>
              <dgm:constr type="h" for="ch" forName="Parent3" refType="h" fact="0.3799"/>
              <dgm:constr type="l" for="ch" forName="Parent2" refType="w" fact="0.1324"/>
              <dgm:constr type="t" for="ch" forName="Parent2" refType="h" fact="0.2022"/>
              <dgm:constr type="w" for="ch" forName="Parent2" refType="w" fact="0.0636"/>
              <dgm:constr type="h" for="ch" forName="Parent2" refType="h" fact="0.3799"/>
              <dgm:constr type="l" for="ch" forName="Parent1" refType="w" fact="0.0338"/>
              <dgm:constr type="t" for="ch" forName="Parent1" refType="h" fact="0.2022"/>
              <dgm:constr type="w" for="ch" forName="Parent1" refType="w" fact="0.0636"/>
              <dgm:constr type="h" for="ch" forName="Parent1" refType="h" fact="0.3799"/>
              <dgm:constr type="l" for="ch" forName="Accent10" refType="w" fact="0.9047"/>
              <dgm:constr type="t" for="ch" forName="Accent10" refType="h" fact="0.1072"/>
              <dgm:constr type="w" for="ch" forName="Accent10" refType="w" fact="0.0953"/>
              <dgm:constr type="h" for="ch" forName="Accent10" refType="h" fact="0.5699"/>
              <dgm:constr type="l" for="ch" forName="ParentBackground10" refType="w" fact="0.9078"/>
              <dgm:constr type="t" for="ch" forName="ParentBackground10" refType="h" fact="0.1262"/>
              <dgm:constr type="w" for="ch" forName="ParentBackground10" refType="w" fact="0.089"/>
              <dgm:constr type="h" for="ch" forName="ParentBackground10" refType="h" fact="0.5319"/>
              <dgm:constr type="l" for="ch" forName="Child10" refType="w" fact="0.9078"/>
              <dgm:constr type="t" for="ch" forName="Child10" refType="h" fact="0.6876"/>
              <dgm:constr type="w" for="ch" forName="Child10" refType="w" fact="0.089"/>
              <dgm:constr type="h" for="ch" forName="Child10" refType="h" fact="0.3124"/>
              <dgm:constr type="l" for="ch" forName="Accent9" refType="w" fact="0.7864"/>
              <dgm:constr type="t" for="ch" forName="Accent9" refType="h" fact="-0.0109"/>
              <dgm:constr type="w" for="ch" forName="Accent9" refType="w" fact="0.1348"/>
              <dgm:constr type="h" for="ch" forName="Accent9" refType="h" fact="0.806"/>
              <dgm:constr type="l" for="ch" forName="ParentBackground9" refType="w" fact="0.8093"/>
              <dgm:constr type="t" for="ch" forName="ParentBackground9" refType="h" fact="0.1262"/>
              <dgm:constr type="w" for="ch" forName="ParentBackground9" refType="w" fact="0.089"/>
              <dgm:constr type="h" for="ch" forName="ParentBackground9" refType="h" fact="0.5319"/>
              <dgm:constr type="l" for="ch" forName="Child9" refType="w" fact="0.8093"/>
              <dgm:constr type="t" for="ch" forName="Child9" refType="h" fact="0.6876"/>
              <dgm:constr type="w" for="ch" forName="Child9" refType="w" fact="0.089"/>
              <dgm:constr type="h" for="ch" forName="Child9" refType="h" fact="0.3124"/>
              <dgm:constr type="l" for="ch" forName="Accent8" refType="w" fact="0.6879"/>
              <dgm:constr type="t" for="ch" forName="Accent8" refType="h" fact="-0.0109"/>
              <dgm:constr type="w" for="ch" forName="Accent8" refType="w" fact="0.1348"/>
              <dgm:constr type="h" for="ch" forName="Accent8" refType="h" fact="0.806"/>
              <dgm:constr type="l" for="ch" forName="ParentBackground8" refType="w" fact="0.7108"/>
              <dgm:constr type="t" for="ch" forName="ParentBackground8" refType="h" fact="0.1262"/>
              <dgm:constr type="w" for="ch" forName="ParentBackground8" refType="w" fact="0.089"/>
              <dgm:constr type="h" for="ch" forName="ParentBackground8" refType="h" fact="0.5319"/>
              <dgm:constr type="l" for="ch" forName="Child8" refType="w" fact="0.7108"/>
              <dgm:constr type="t" for="ch" forName="Child8" refType="h" fact="0.6876"/>
              <dgm:constr type="w" for="ch" forName="Child8" refType="w" fact="0.089"/>
              <dgm:constr type="h" for="ch" forName="Child8" refType="h" fact="0.3124"/>
              <dgm:constr type="l" for="ch" forName="Accent7" refType="w" fact="0.5893"/>
              <dgm:constr type="t" for="ch" forName="Accent7" refType="h" fact="-0.0109"/>
              <dgm:constr type="w" for="ch" forName="Accent7" refType="w" fact="0.1348"/>
              <dgm:constr type="h" for="ch" forName="Accent7" refType="h" fact="0.806"/>
              <dgm:constr type="l" for="ch" forName="ParentBackground7" refType="w" fact="0.6123"/>
              <dgm:constr type="t" for="ch" forName="ParentBackground7" refType="h" fact="0.1262"/>
              <dgm:constr type="w" for="ch" forName="ParentBackground7" refType="w" fact="0.089"/>
              <dgm:constr type="h" for="ch" forName="ParentBackground7" refType="h" fact="0.5319"/>
              <dgm:constr type="l" for="ch" forName="Child7" refType="w" fact="0.6123"/>
              <dgm:constr type="t" for="ch" forName="Child7" refType="h" fact="0.6876"/>
              <dgm:constr type="w" for="ch" forName="Child7" refType="w" fact="0.089"/>
              <dgm:constr type="h" for="ch" forName="Child7" refType="h" fact="0.3124"/>
              <dgm:constr type="l" for="ch" forName="Accent6" refType="w" fact="0.4908"/>
              <dgm:constr type="t" for="ch" forName="Accent6" refType="h" fact="-0.0109"/>
              <dgm:constr type="w" for="ch" forName="Accent6" refType="w" fact="0.1348"/>
              <dgm:constr type="h" for="ch" forName="Accent6" refType="h" fact="0.806"/>
              <dgm:constr type="l" for="ch" forName="ParentBackground6" refType="w" fact="0.5137"/>
              <dgm:constr type="t" for="ch" forName="ParentBackground6" refType="h" fact="0.1262"/>
              <dgm:constr type="w" for="ch" forName="ParentBackground6" refType="w" fact="0.089"/>
              <dgm:constr type="h" for="ch" forName="ParentBackground6" refType="h" fact="0.5319"/>
              <dgm:constr type="l" for="ch" forName="Child6" refType="w" fact="0.5137"/>
              <dgm:constr type="t" for="ch" forName="Child6" refType="h" fact="0.6876"/>
              <dgm:constr type="w" for="ch" forName="Child6" refType="w" fact="0.089"/>
              <dgm:constr type="h" for="ch" forName="Child6" refType="h" fact="0.3124"/>
              <dgm:constr type="l" for="ch" forName="Accent5" refType="w" fact="0.3923"/>
              <dgm:constr type="t" for="ch" forName="Accent5" refType="h" fact="-0.0109"/>
              <dgm:constr type="w" for="ch" forName="Accent5" refType="w" fact="0.1348"/>
              <dgm:constr type="h" for="ch" forName="Accent5" refType="h" fact="0.806"/>
              <dgm:constr type="l" for="ch" forName="ParentBackground5" refType="w" fact="0.4152"/>
              <dgm:constr type="t" for="ch" forName="ParentBackground5" refType="h" fact="0.1262"/>
              <dgm:constr type="w" for="ch" forName="ParentBackground5" refType="w" fact="0.089"/>
              <dgm:constr type="h" for="ch" forName="ParentBackground5" refType="h" fact="0.5319"/>
              <dgm:constr type="l" for="ch" forName="Child5" refType="w" fact="0.4152"/>
              <dgm:constr type="t" for="ch" forName="Child5" refType="h" fact="0.6876"/>
              <dgm:constr type="w" for="ch" forName="Child5" refType="w" fact="0.089"/>
              <dgm:constr type="h" for="ch" forName="Child5" refType="h" fact="0.3124"/>
              <dgm:constr type="l" for="ch" forName="Accent4" refType="w" fact="0.2938"/>
              <dgm:constr type="t" for="ch" forName="Accent4" refType="h" fact="-0.0109"/>
              <dgm:constr type="w" for="ch" forName="Accent4" refType="w" fact="0.1348"/>
              <dgm:constr type="h" for="ch" forName="Accent4" refType="h" fact="0.806"/>
              <dgm:constr type="l" for="ch" forName="ParentBackground4" refType="w" fact="0.3167"/>
              <dgm:constr type="t" for="ch" forName="ParentBackground4" refType="h" fact="0.1262"/>
              <dgm:constr type="w" for="ch" forName="ParentBackground4" refType="w" fact="0.089"/>
              <dgm:constr type="h" for="ch" forName="ParentBackground4" refType="h" fact="0.5319"/>
              <dgm:constr type="l" for="ch" forName="Child4" refType="w" fact="0.3167"/>
              <dgm:constr type="t" for="ch" forName="Child4" refType="h" fact="0.6876"/>
              <dgm:constr type="w" for="ch" forName="Child4" refType="w" fact="0.089"/>
              <dgm:constr type="h" for="ch" forName="Child4" refType="h" fact="0.3124"/>
              <dgm:constr type="l" for="ch" forName="Accent3" refType="w" fact="0.1952"/>
              <dgm:constr type="t" for="ch" forName="Accent3" refType="h" fact="-0.0109"/>
              <dgm:constr type="w" for="ch" forName="Accent3" refType="w" fact="0.1348"/>
              <dgm:constr type="h" for="ch" forName="Accent3" refType="h" fact="0.806"/>
              <dgm:constr type="l" for="ch" forName="ParentBackground3" refType="w" fact="0.2182"/>
              <dgm:constr type="t" for="ch" forName="ParentBackground3" refType="h" fact="0.1262"/>
              <dgm:constr type="w" for="ch" forName="ParentBackground3" refType="w" fact="0.089"/>
              <dgm:constr type="h" for="ch" forName="ParentBackground3" refType="h" fact="0.5319"/>
              <dgm:constr type="l" for="ch" forName="Child3" refType="w" fact="0.2182"/>
              <dgm:constr type="t" for="ch" forName="Child3" refType="h" fact="0.6876"/>
              <dgm:constr type="w" for="ch" forName="Child3" refType="w" fact="0.089"/>
              <dgm:constr type="h" for="ch" forName="Child3" refType="h" fact="0.3124"/>
              <dgm:constr type="l" for="ch" forName="Accent2" refType="w" fact="0.0967"/>
              <dgm:constr type="t" for="ch" forName="Accent2" refType="h" fact="-0.0109"/>
              <dgm:constr type="w" for="ch" forName="Accent2" refType="w" fact="0.1348"/>
              <dgm:constr type="h" for="ch" forName="Accent2" refType="h" fact="0.806"/>
              <dgm:constr type="l" for="ch" forName="ParentBackground2" refType="w" fact="0.1196"/>
              <dgm:constr type="t" for="ch" forName="ParentBackground2" refType="h" fact="0.1262"/>
              <dgm:constr type="w" for="ch" forName="ParentBackground2" refType="w" fact="0.089"/>
              <dgm:constr type="h" for="ch" forName="ParentBackground2" refType="h" fact="0.5319"/>
              <dgm:constr type="l" for="ch" forName="Child2" refType="w" fact="0.1196"/>
              <dgm:constr type="t" for="ch" forName="Child2" refType="h" fact="0.6876"/>
              <dgm:constr type="w" for="ch" forName="Child2" refType="w" fact="0.089"/>
              <dgm:constr type="h" for="ch" forName="Child2" refType="h" fact="0.3124"/>
              <dgm:constr type="l" for="ch" forName="Accent1" refType="w" fact="-0.0018"/>
              <dgm:constr type="t" for="ch" forName="Accent1" refType="h" fact="-0.0109"/>
              <dgm:constr type="w" for="ch" forName="Accent1" refType="w" fact="0.1348"/>
              <dgm:constr type="h" for="ch" forName="Accent1" refType="h" fact="0.806"/>
              <dgm:constr type="l" for="ch" forName="ParentBackground1" refType="w" fact="0.0211"/>
              <dgm:constr type="t" for="ch" forName="ParentBackground1" refType="h" fact="0.1262"/>
              <dgm:constr type="w" for="ch" forName="ParentBackground1" refType="w" fact="0.089"/>
              <dgm:constr type="h" for="ch" forName="ParentBackground1" refType="h" fact="0.5319"/>
              <dgm:constr type="l" for="ch" forName="Child1" refType="w" fact="0.0211"/>
              <dgm:constr type="t" for="ch" forName="Child1" refType="h" fact="0.6876"/>
              <dgm:constr type="w" for="ch" forName="Child1" refType="w" fact="0.089"/>
              <dgm:constr type="h" for="ch" forName="Child1" refType="h" fact="0.3124"/>
            </dgm:constrLst>
          </dgm:if>
          <dgm:else name="Name14">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l" for="ch" forName="Parent11" refType="w" fact="0.9277"/>
              <dgm:constr type="t" for="ch" forName="Parent11" refType="h" fact="0.2022"/>
              <dgm:constr type="w" for="ch" forName="Parent11" refType="w" fact="0.0579"/>
              <dgm:constr type="h" for="ch" forName="Parent11" refType="h" fact="0.3799"/>
              <dgm:constr type="l" for="ch" forName="Parent10" refType="w" fact="0.838"/>
              <dgm:constr type="t" for="ch" forName="Parent10" refType="h" fact="0.2022"/>
              <dgm:constr type="w" for="ch" forName="Parent10" refType="w" fact="0.0579"/>
              <dgm:constr type="h" for="ch" forName="Parent10" refType="h" fact="0.3799"/>
              <dgm:constr type="l" for="ch" forName="Parent9" refType="w" fact="0.7483"/>
              <dgm:constr type="t" for="ch" forName="Parent9" refType="h" fact="0.2022"/>
              <dgm:constr type="w" for="ch" forName="Parent9" refType="w" fact="0.0579"/>
              <dgm:constr type="h" for="ch" forName="Parent9" refType="h" fact="0.3799"/>
              <dgm:constr type="l" for="ch" forName="Parent8" refType="w" fact="0.6586"/>
              <dgm:constr type="t" for="ch" forName="Parent8" refType="h" fact="0.2022"/>
              <dgm:constr type="w" for="ch" forName="Parent8" refType="w" fact="0.0579"/>
              <dgm:constr type="h" for="ch" forName="Parent8" refType="h" fact="0.3799"/>
              <dgm:constr type="l" for="ch" forName="Parent7" refType="w" fact="0.5689"/>
              <dgm:constr type="t" for="ch" forName="Parent7" refType="h" fact="0.2022"/>
              <dgm:constr type="w" for="ch" forName="Parent7" refType="w" fact="0.0579"/>
              <dgm:constr type="h" for="ch" forName="Parent7" refType="h" fact="0.3799"/>
              <dgm:constr type="l" for="ch" forName="Parent6" refType="w" fact="0.4792"/>
              <dgm:constr type="t" for="ch" forName="Parent6" refType="h" fact="0.2022"/>
              <dgm:constr type="w" for="ch" forName="Parent6" refType="w" fact="0.0579"/>
              <dgm:constr type="h" for="ch" forName="Parent6" refType="h" fact="0.3799"/>
              <dgm:constr type="l" for="ch" forName="Parent5" refType="w" fact="0.3895"/>
              <dgm:constr type="t" for="ch" forName="Parent5" refType="h" fact="0.2022"/>
              <dgm:constr type="w" for="ch" forName="Parent5" refType="w" fact="0.0579"/>
              <dgm:constr type="h" for="ch" forName="Parent5" refType="h" fact="0.3799"/>
              <dgm:constr type="l" for="ch" forName="Parent4" refType="w" fact="0.2999"/>
              <dgm:constr type="t" for="ch" forName="Parent4" refType="h" fact="0.2022"/>
              <dgm:constr type="w" for="ch" forName="Parent4" refType="w" fact="0.0579"/>
              <dgm:constr type="h" for="ch" forName="Parent4" refType="h" fact="0.3799"/>
              <dgm:constr type="l" for="ch" forName="Parent3" refType="w" fact="0.2102"/>
              <dgm:constr type="t" for="ch" forName="Parent3" refType="h" fact="0.2022"/>
              <dgm:constr type="w" for="ch" forName="Parent3" refType="w" fact="0.0579"/>
              <dgm:constr type="h" for="ch" forName="Parent3" refType="h" fact="0.3799"/>
              <dgm:constr type="l" for="ch" forName="Parent2" refType="w" fact="0.1205"/>
              <dgm:constr type="t" for="ch" forName="Parent2" refType="h" fact="0.2022"/>
              <dgm:constr type="w" for="ch" forName="Parent2" refType="w" fact="0.0579"/>
              <dgm:constr type="h" for="ch" forName="Parent2" refType="h" fact="0.3799"/>
              <dgm:constr type="l" for="ch" forName="Parent1" refType="w" fact="0.0308"/>
              <dgm:constr type="t" for="ch" forName="Parent1" refType="h" fact="0.2022"/>
              <dgm:constr type="w" for="ch" forName="Parent1" refType="w" fact="0.0579"/>
              <dgm:constr type="h" for="ch" forName="Parent1" refType="h" fact="0.3799"/>
              <dgm:constr type="l" for="ch" forName="Accent11" refType="w" fact="0.9132"/>
              <dgm:constr type="t" for="ch" forName="Accent11" refType="h" fact="0.1072"/>
              <dgm:constr type="w" for="ch" forName="Accent11" refType="w" fact="0.0868"/>
              <dgm:constr type="h" for="ch" forName="Accent11" refType="h" fact="0.5699"/>
              <dgm:constr type="l" for="ch" forName="ParentBackground11" refType="w" fact="0.9161"/>
              <dgm:constr type="t" for="ch" forName="ParentBackground11" refType="h" fact="0.1262"/>
              <dgm:constr type="w" for="ch" forName="ParentBackground11" refType="w" fact="0.081"/>
              <dgm:constr type="h" for="ch" forName="ParentBackground11" refType="h" fact="0.5319"/>
              <dgm:constr type="l" for="ch" forName="Child11" refType="w" fact="0.9161"/>
              <dgm:constr type="t" for="ch" forName="Child11" refType="h" fact="0.6876"/>
              <dgm:constr type="w" for="ch" forName="Child11" refType="w" fact="0.081"/>
              <dgm:constr type="h" for="ch" forName="Child11" refType="h" fact="0.3124"/>
              <dgm:constr type="l" for="ch" forName="Accent10" refType="w" fact="0.8055"/>
              <dgm:constr type="t" for="ch" forName="Accent10" refType="h" fact="-0.0109"/>
              <dgm:constr type="w" for="ch" forName="Accent10" refType="w" fact="0.1228"/>
              <dgm:constr type="h" for="ch" forName="Accent10" refType="h" fact="0.806"/>
              <dgm:constr type="l" for="ch" forName="ParentBackground10" refType="w" fact="0.8264"/>
              <dgm:constr type="t" for="ch" forName="ParentBackground10" refType="h" fact="0.1262"/>
              <dgm:constr type="w" for="ch" forName="ParentBackground10" refType="w" fact="0.081"/>
              <dgm:constr type="h" for="ch" forName="ParentBackground10" refType="h" fact="0.5319"/>
              <dgm:constr type="l" for="ch" forName="Child10" refType="w" fact="0.8264"/>
              <dgm:constr type="t" for="ch" forName="Child10" refType="h" fact="0.6876"/>
              <dgm:constr type="w" for="ch" forName="Child10" refType="w" fact="0.081"/>
              <dgm:constr type="h" for="ch" forName="Child10" refType="h" fact="0.3124"/>
              <dgm:constr type="l" for="ch" forName="Accent9" refType="w" fact="0.7158"/>
              <dgm:constr type="t" for="ch" forName="Accent9" refType="h" fact="-0.0109"/>
              <dgm:constr type="w" for="ch" forName="Accent9" refType="w" fact="0.1228"/>
              <dgm:constr type="h" for="ch" forName="Accent9" refType="h" fact="0.806"/>
              <dgm:constr type="l" for="ch" forName="ParentBackground9" refType="w" fact="0.7367"/>
              <dgm:constr type="t" for="ch" forName="ParentBackground9" refType="h" fact="0.1262"/>
              <dgm:constr type="w" for="ch" forName="ParentBackground9" refType="w" fact="0.081"/>
              <dgm:constr type="h" for="ch" forName="ParentBackground9" refType="h" fact="0.5319"/>
              <dgm:constr type="l" for="ch" forName="Child9" refType="w" fact="0.7367"/>
              <dgm:constr type="t" for="ch" forName="Child9" refType="h" fact="0.6876"/>
              <dgm:constr type="w" for="ch" forName="Child9" refType="w" fact="0.081"/>
              <dgm:constr type="h" for="ch" forName="Child9" refType="h" fact="0.3124"/>
              <dgm:constr type="l" for="ch" forName="Accent8" refType="w" fact="0.6261"/>
              <dgm:constr type="t" for="ch" forName="Accent8" refType="h" fact="-0.0109"/>
              <dgm:constr type="w" for="ch" forName="Accent8" refType="w" fact="0.1228"/>
              <dgm:constr type="h" for="ch" forName="Accent8" refType="h" fact="0.806"/>
              <dgm:constr type="l" for="ch" forName="ParentBackground8" refType="w" fact="0.647"/>
              <dgm:constr type="t" for="ch" forName="ParentBackground8" refType="h" fact="0.1262"/>
              <dgm:constr type="w" for="ch" forName="ParentBackground8" refType="w" fact="0.081"/>
              <dgm:constr type="h" for="ch" forName="ParentBackground8" refType="h" fact="0.5319"/>
              <dgm:constr type="l" for="ch" forName="Child8" refType="w" fact="0.647"/>
              <dgm:constr type="t" for="ch" forName="Child8" refType="h" fact="0.6876"/>
              <dgm:constr type="w" for="ch" forName="Child8" refType="w" fact="0.081"/>
              <dgm:constr type="h" for="ch" forName="Child8" refType="h" fact="0.3124"/>
              <dgm:constr type="l" for="ch" forName="Accent7" refType="w" fact="0.5364"/>
              <dgm:constr type="t" for="ch" forName="Accent7" refType="h" fact="-0.0109"/>
              <dgm:constr type="w" for="ch" forName="Accent7" refType="w" fact="0.1228"/>
              <dgm:constr type="h" for="ch" forName="Accent7" refType="h" fact="0.806"/>
              <dgm:constr type="l" for="ch" forName="ParentBackground7" refType="w" fact="0.5573"/>
              <dgm:constr type="t" for="ch" forName="ParentBackground7" refType="h" fact="0.1262"/>
              <dgm:constr type="w" for="ch" forName="ParentBackground7" refType="w" fact="0.081"/>
              <dgm:constr type="h" for="ch" forName="ParentBackground7" refType="h" fact="0.5319"/>
              <dgm:constr type="l" for="ch" forName="Child7" refType="w" fact="0.5573"/>
              <dgm:constr type="t" for="ch" forName="Child7" refType="h" fact="0.6876"/>
              <dgm:constr type="w" for="ch" forName="Child7" refType="w" fact="0.081"/>
              <dgm:constr type="h" for="ch" forName="Child7" refType="h" fact="0.3124"/>
              <dgm:constr type="l" for="ch" forName="Accent6" refType="w" fact="0.4467"/>
              <dgm:constr type="t" for="ch" forName="Accent6" refType="h" fact="-0.0109"/>
              <dgm:constr type="w" for="ch" forName="Accent6" refType="w" fact="0.1228"/>
              <dgm:constr type="h" for="ch" forName="Accent6" refType="h" fact="0.806"/>
              <dgm:constr type="l" for="ch" forName="ParentBackground6" refType="w" fact="0.4677"/>
              <dgm:constr type="t" for="ch" forName="ParentBackground6" refType="h" fact="0.1262"/>
              <dgm:constr type="w" for="ch" forName="ParentBackground6" refType="w" fact="0.081"/>
              <dgm:constr type="h" for="ch" forName="ParentBackground6" refType="h" fact="0.5319"/>
              <dgm:constr type="l" for="ch" forName="Child6" refType="w" fact="0.4677"/>
              <dgm:constr type="t" for="ch" forName="Child6" refType="h" fact="0.6876"/>
              <dgm:constr type="w" for="ch" forName="Child6" refType="w" fact="0.081"/>
              <dgm:constr type="h" for="ch" forName="Child6" refType="h" fact="0.3124"/>
              <dgm:constr type="l" for="ch" forName="Accent5" refType="w" fact="0.3571"/>
              <dgm:constr type="t" for="ch" forName="Accent5" refType="h" fact="-0.0109"/>
              <dgm:constr type="w" for="ch" forName="Accent5" refType="w" fact="0.1228"/>
              <dgm:constr type="h" for="ch" forName="Accent5" refType="h" fact="0.806"/>
              <dgm:constr type="l" for="ch" forName="ParentBackground5" refType="w" fact="0.378"/>
              <dgm:constr type="t" for="ch" forName="ParentBackground5" refType="h" fact="0.1262"/>
              <dgm:constr type="w" for="ch" forName="ParentBackground5" refType="w" fact="0.081"/>
              <dgm:constr type="h" for="ch" forName="ParentBackground5" refType="h" fact="0.5319"/>
              <dgm:constr type="l" for="ch" forName="Child5" refType="w" fact="0.378"/>
              <dgm:constr type="t" for="ch" forName="Child5" refType="h" fact="0.6876"/>
              <dgm:constr type="w" for="ch" forName="Child5" refType="w" fact="0.081"/>
              <dgm:constr type="h" for="ch" forName="Child5" refType="h" fact="0.3124"/>
              <dgm:constr type="l" for="ch" forName="Accent4" refType="w" fact="0.2674"/>
              <dgm:constr type="t" for="ch" forName="Accent4" refType="h" fact="-0.0109"/>
              <dgm:constr type="w" for="ch" forName="Accent4" refType="w" fact="0.1228"/>
              <dgm:constr type="h" for="ch" forName="Accent4" refType="h" fact="0.806"/>
              <dgm:constr type="l" for="ch" forName="ParentBackground4" refType="w" fact="0.2883"/>
              <dgm:constr type="t" for="ch" forName="ParentBackground4" refType="h" fact="0.1262"/>
              <dgm:constr type="w" for="ch" forName="ParentBackground4" refType="w" fact="0.081"/>
              <dgm:constr type="h" for="ch" forName="ParentBackground4" refType="h" fact="0.5319"/>
              <dgm:constr type="l" for="ch" forName="Child4" refType="w" fact="0.2883"/>
              <dgm:constr type="t" for="ch" forName="Child4" refType="h" fact="0.6876"/>
              <dgm:constr type="w" for="ch" forName="Child4" refType="w" fact="0.081"/>
              <dgm:constr type="h" for="ch" forName="Child4" refType="h" fact="0.3124"/>
              <dgm:constr type="l" for="ch" forName="Accent3" refType="w" fact="0.1777"/>
              <dgm:constr type="t" for="ch" forName="Accent3" refType="h" fact="-0.0109"/>
              <dgm:constr type="w" for="ch" forName="Accent3" refType="w" fact="0.1228"/>
              <dgm:constr type="h" for="ch" forName="Accent3" refType="h" fact="0.806"/>
              <dgm:constr type="l" for="ch" forName="ParentBackground3" refType="w" fact="0.1986"/>
              <dgm:constr type="t" for="ch" forName="ParentBackground3" refType="h" fact="0.1262"/>
              <dgm:constr type="w" for="ch" forName="ParentBackground3" refType="w" fact="0.081"/>
              <dgm:constr type="h" for="ch" forName="ParentBackground3" refType="h" fact="0.5319"/>
              <dgm:constr type="l" for="ch" forName="Child3" refType="w" fact="0.1986"/>
              <dgm:constr type="t" for="ch" forName="Child3" refType="h" fact="0.6876"/>
              <dgm:constr type="w" for="ch" forName="Child3" refType="w" fact="0.081"/>
              <dgm:constr type="h" for="ch" forName="Child3" refType="h" fact="0.3124"/>
              <dgm:constr type="l" for="ch" forName="Accent2" refType="w" fact="0.088"/>
              <dgm:constr type="t" for="ch" forName="Accent2" refType="h" fact="-0.0109"/>
              <dgm:constr type="w" for="ch" forName="Accent2" refType="w" fact="0.1228"/>
              <dgm:constr type="h" for="ch" forName="Accent2" refType="h" fact="0.806"/>
              <dgm:constr type="l" for="ch" forName="ParentBackground2" refType="w" fact="0.1089"/>
              <dgm:constr type="t" for="ch" forName="ParentBackground2" refType="h" fact="0.1262"/>
              <dgm:constr type="w" for="ch" forName="ParentBackground2" refType="w" fact="0.081"/>
              <dgm:constr type="h" for="ch" forName="ParentBackground2" refType="h" fact="0.5319"/>
              <dgm:constr type="l" for="ch" forName="Child2" refType="w" fact="0.1089"/>
              <dgm:constr type="t" for="ch" forName="Child2" refType="h" fact="0.6876"/>
              <dgm:constr type="w" for="ch" forName="Child2" refType="w" fact="0.081"/>
              <dgm:constr type="h" for="ch" forName="Child2" refType="h" fact="0.3124"/>
              <dgm:constr type="l" for="ch" forName="Accent1" refType="w" fact="-0.0017"/>
              <dgm:constr type="t" for="ch" forName="Accent1" refType="h" fact="-0.0109"/>
              <dgm:constr type="w" for="ch" forName="Accent1" refType="w" fact="0.1228"/>
              <dgm:constr type="h" for="ch" forName="Accent1" refType="h" fact="0.806"/>
              <dgm:constr type="l" for="ch" forName="ParentBackground1" refType="w" fact="0.0192"/>
              <dgm:constr type="t" for="ch" forName="ParentBackground1" refType="h" fact="0.1262"/>
              <dgm:constr type="w" for="ch" forName="ParentBackground1" refType="w" fact="0.081"/>
              <dgm:constr type="h" for="ch" forName="ParentBackground1" refType="h" fact="0.5319"/>
              <dgm:constr type="l" for="ch" forName="Child1" refType="w" fact="0.0192"/>
              <dgm:constr type="t" for="ch" forName="Child1" refType="h" fact="0.6876"/>
              <dgm:constr type="w" for="ch" forName="Child1" refType="w" fact="0.081"/>
              <dgm:constr type="h" for="ch" forName="Child1" refType="h" fact="0.3124"/>
            </dgm:constrLst>
          </dgm:else>
        </dgm:choose>
      </dgm:if>
      <dgm:else name="Name15">
        <dgm:choose name="Name16">
          <dgm:if name="Name17" axis="ch" ptType="node" func="cnt" op="equ" val="1">
            <dgm:alg type="composite">
              <dgm:param type="ar" val="0.6383"/>
            </dgm:alg>
            <dgm:constrLst>
              <dgm:constr type="primFontSz" for="des" forName="Child1" val="65"/>
              <dgm:constr type="primFontSz" for="des" forName="Parent1" val="65"/>
              <dgm:constr type="primFontSz" for="des" forName="Child1" refType="primFontSz" refFor="des" refForName="Parent1" op="lte"/>
              <dgm:constr type="l" for="ch" forName="Parent1" refType="w" fact="0.1667"/>
              <dgm:constr type="t" for="ch" forName="Parent1" refType="h" fact="0.1064"/>
              <dgm:constr type="w" for="ch" forName="Parent1" refType="w" fact="0.6667"/>
              <dgm:constr type="h" for="ch" forName="Parent1" refType="h" fact="0.4255"/>
              <dgm:constr type="l" for="ch" forName="Accent1" refType="w" fact="0"/>
              <dgm:constr type="t" for="ch" forName="Accent1" refType="h" fact="0"/>
              <dgm:constr type="w" for="ch" forName="Accent1" refType="w"/>
              <dgm:constr type="h" for="ch" forName="Accent1" refType="h" fact="0.6383"/>
              <dgm:constr type="l" for="ch" forName="ParentBackground1" refType="w" fact="0.0333"/>
              <dgm:constr type="t" for="ch" forName="ParentBackground1" refType="h" fact="0.0213"/>
              <dgm:constr type="w" for="ch" forName="ParentBackground1" refType="w" fact="0.9333"/>
              <dgm:constr type="h" for="ch" forName="ParentBackground1" refType="h" fact="0.5957"/>
              <dgm:constr type="l" for="ch" forName="Child1" refType="w" fact="0.0333"/>
              <dgm:constr type="t" for="ch" forName="Child1" refType="h" fact="0.6574"/>
              <dgm:constr type="w" for="ch" forName="Child1" refType="w" fact="0.9333"/>
              <dgm:constr type="h" for="ch" forName="Child1" refType="h" fact="0.3426"/>
            </dgm:constrLst>
          </dgm:if>
          <dgm:if name="Name18" axis="ch" ptType="node" func="cnt" op="equ" val="2">
            <dgm:alg type="composite">
              <dgm:param type="ar" val="1.265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r" for="ch" forName="Parent2" refType="w" fact="0.3751"/>
              <dgm:constr type="t" for="ch" forName="Parent2" refType="h" fact="0.2022"/>
              <dgm:constr type="w" for="ch" forName="Parent2" refType="w" fact="0.3001"/>
              <dgm:constr type="h" for="ch" forName="Parent2" refType="h" fact="0.3799"/>
              <dgm:constr type="r" for="ch" forName="Parent1" refType="w" fact="0.8403"/>
              <dgm:constr type="t" for="ch" forName="Parent1" refType="h" fact="0.2022"/>
              <dgm:constr type="w" for="ch" forName="Parent1" refType="w" fact="0.3001"/>
              <dgm:constr type="h" for="ch" forName="Parent1" refType="h" fact="0.3799"/>
              <dgm:constr type="r" for="ch" forName="Accent2" refType="w" fact="0.4502"/>
              <dgm:constr type="t" for="ch" forName="Accent2" refType="h" fact="0.1072"/>
              <dgm:constr type="w" for="ch" forName="Accent2" refType="w" fact="0.4502"/>
              <dgm:constr type="h" for="ch" forName="Accent2" refType="h" fact="0.5699"/>
              <dgm:constr type="r" for="ch" forName="ParentBackground2" refType="w" fact="0.4352"/>
              <dgm:constr type="t" for="ch" forName="ParentBackground2" refType="h" fact="0.1262"/>
              <dgm:constr type="w" for="ch" forName="ParentBackground2" refType="w" fact="0.4201"/>
              <dgm:constr type="h" for="ch" forName="ParentBackground2" refType="h" fact="0.5319"/>
              <dgm:constr type="r" for="ch" forName="Child2" refType="w" fact="0.4352"/>
              <dgm:constr type="t" for="ch" forName="Child2" refType="h" fact="0.6876"/>
              <dgm:constr type="w" for="ch" forName="Child2" refType="w" fact="0.4201"/>
              <dgm:constr type="h" for="ch" forName="Child2" refType="h" fact="0.3124"/>
              <dgm:constr type="r" for="ch" forName="Accent1" refType="w" fact="1.0086"/>
              <dgm:constr type="t" for="ch" forName="Accent1" refType="h" fact="-0.0109"/>
              <dgm:constr type="w" for="ch" forName="Accent1" refType="w" fact="0.6367"/>
              <dgm:constr type="h" for="ch" forName="Accent1" refType="h" fact="0.806"/>
              <dgm:constr type="r" for="ch" forName="ParentBackground1" refType="w" fact="0.9003"/>
              <dgm:constr type="t" for="ch" forName="ParentBackground1" refType="h" fact="0.1262"/>
              <dgm:constr type="w" for="ch" forName="ParentBackground1" refType="w" fact="0.4201"/>
              <dgm:constr type="h" for="ch" forName="ParentBackground1" refType="h" fact="0.5319"/>
              <dgm:constr type="r" for="ch" forName="Child1" refType="w" fact="0.9003"/>
              <dgm:constr type="t" for="ch" forName="Child1" refType="h" fact="0.6876"/>
              <dgm:constr type="w" for="ch" forName="Child1" refType="w" fact="0.4201"/>
              <dgm:constr type="h" for="ch" forName="Child1" refType="h" fact="0.3124"/>
            </dgm:constrLst>
          </dgm:if>
          <dgm:if name="Name19" axis="ch" ptType="node" func="cnt" op="equ" val="3">
            <dgm:alg type="composite">
              <dgm:param type="ar" val="1.854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r" for="ch" forName="Parent3" refType="w" fact="0.256"/>
              <dgm:constr type="t" for="ch" forName="Parent3" refType="h" fact="0.2022"/>
              <dgm:constr type="w" for="ch" forName="Parent3" refType="w" fact="0.2048"/>
              <dgm:constr type="h" for="ch" forName="Parent3" refType="h" fact="0.3799"/>
              <dgm:constr type="r" for="ch" forName="Parent2" refType="w" fact="0.5735"/>
              <dgm:constr type="t" for="ch" forName="Parent2" refType="h" fact="0.2022"/>
              <dgm:constr type="w" for="ch" forName="Parent2" refType="w" fact="0.2048"/>
              <dgm:constr type="h" for="ch" forName="Parent2" refType="h" fact="0.3799"/>
              <dgm:constr type="r" for="ch" forName="Parent1" refType="w" fact="0.891"/>
              <dgm:constr type="t" for="ch" forName="Parent1" refType="h" fact="0.2022"/>
              <dgm:constr type="w" for="ch" forName="Parent1" refType="w" fact="0.2048"/>
              <dgm:constr type="h" for="ch" forName="Parent1" refType="h" fact="0.3799"/>
              <dgm:constr type="r" for="ch" forName="Accent3" refType="w" fact="0.3072"/>
              <dgm:constr type="t" for="ch" forName="Accent3" refType="h" fact="0.1072"/>
              <dgm:constr type="w" for="ch" forName="Accent3" refType="w" fact="0.3072"/>
              <dgm:constr type="h" for="ch" forName="Accent3" refType="h" fact="0.5699"/>
              <dgm:constr type="r" for="ch" forName="ParentBackground3" refType="w" fact="0.297"/>
              <dgm:constr type="t" for="ch" forName="ParentBackground3" refType="h" fact="0.1262"/>
              <dgm:constr type="w" for="ch" forName="ParentBackground3" refType="w" fact="0.2868"/>
              <dgm:constr type="h" for="ch" forName="ParentBackground3" refType="h" fact="0.5319"/>
              <dgm:constr type="r" for="ch" forName="Child3" refType="w" fact="0.297"/>
              <dgm:constr type="t" for="ch" forName="Child3" refType="h" fact="0.6876"/>
              <dgm:constr type="w" for="ch" forName="Child3" refType="w" fact="0.2868"/>
              <dgm:constr type="h" for="ch" forName="Child3" refType="h" fact="0.3124"/>
              <dgm:constr type="r" for="ch" forName="Accent2" refType="w" fact="0.6878"/>
              <dgm:constr type="t" for="ch" forName="Accent2" refType="h" fact="-0.0109"/>
              <dgm:constr type="w" for="ch" forName="Accent2" refType="w" fact="0.4334"/>
              <dgm:constr type="h" for="ch" forName="Accent2" refType="h" fact="0.806"/>
              <dgm:constr type="r" for="ch" forName="ParentBackground2" refType="w" fact="0.6145"/>
              <dgm:constr type="t" for="ch" forName="ParentBackground2" refType="h" fact="0.1262"/>
              <dgm:constr type="w" for="ch" forName="ParentBackground2" refType="w" fact="0.2868"/>
              <dgm:constr type="h" for="ch" forName="ParentBackground2" refType="h" fact="0.5319"/>
              <dgm:constr type="r" for="ch" forName="Child2" refType="w" fact="0.6145"/>
              <dgm:constr type="t" for="ch" forName="Child2" refType="h" fact="0.6876"/>
              <dgm:constr type="w" for="ch" forName="Child2" refType="w" fact="0.2868"/>
              <dgm:constr type="h" for="ch" forName="Child2" refType="h" fact="0.3124"/>
              <dgm:constr type="r" for="ch" forName="Accent1" refType="w" fact="1.0053"/>
              <dgm:constr type="t" for="ch" forName="Accent1" refType="h" fact="-0.0109"/>
              <dgm:constr type="w" for="ch" forName="Accent1" refType="w" fact="0.4334"/>
              <dgm:constr type="h" for="ch" forName="Accent1" refType="h" fact="0.806"/>
              <dgm:constr type="r" for="ch" forName="ParentBackground1" refType="w" fact="0.932"/>
              <dgm:constr type="t" for="ch" forName="ParentBackground1" refType="h" fact="0.1262"/>
              <dgm:constr type="w" for="ch" forName="ParentBackground1" refType="w" fact="0.2868"/>
              <dgm:constr type="h" for="ch" forName="ParentBackground1" refType="h" fact="0.5319"/>
              <dgm:constr type="r" for="ch" forName="Child1" refType="w" fact="0.932"/>
              <dgm:constr type="t" for="ch" forName="Child1" refType="h" fact="0.6876"/>
              <dgm:constr type="w" for="ch" forName="Child1" refType="w" fact="0.2868"/>
              <dgm:constr type="h" for="ch" forName="Child1" refType="h" fact="0.3124"/>
            </dgm:constrLst>
          </dgm:if>
          <dgm:if name="Name20" axis="ch" ptType="node" func="cnt" op="equ" val="4">
            <dgm:alg type="composite">
              <dgm:param type="ar" val="2.4437"/>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r" for="ch" forName="Parent4" refType="w" fact="0.1943"/>
              <dgm:constr type="t" for="ch" forName="Parent4" refType="h" fact="0.2022"/>
              <dgm:constr type="w" for="ch" forName="Parent4" refType="w" fact="0.1555"/>
              <dgm:constr type="h" for="ch" forName="Parent4" refType="h" fact="0.3799"/>
              <dgm:constr type="r" for="ch" forName="Parent3" refType="w" fact="0.4353"/>
              <dgm:constr type="t" for="ch" forName="Parent3" refType="h" fact="0.2022"/>
              <dgm:constr type="w" for="ch" forName="Parent3" refType="w" fact="0.1555"/>
              <dgm:constr type="h" for="ch" forName="Parent3" refType="h" fact="0.3799"/>
              <dgm:constr type="r" for="ch" forName="Parent2" refType="w" fact="0.6763"/>
              <dgm:constr type="t" for="ch" forName="Parent2" refType="h" fact="0.2022"/>
              <dgm:constr type="w" for="ch" forName="Parent2" refType="w" fact="0.1555"/>
              <dgm:constr type="h" for="ch" forName="Parent2" refType="h" fact="0.3799"/>
              <dgm:constr type="r" for="ch" forName="Parent1" refType="w" fact="0.9173"/>
              <dgm:constr type="t" for="ch" forName="Parent1" refType="h" fact="0.2022"/>
              <dgm:constr type="w" for="ch" forName="Parent1" refType="w" fact="0.1555"/>
              <dgm:constr type="h" for="ch" forName="Parent1" refType="h" fact="0.3799"/>
              <dgm:constr type="r" for="ch" forName="Accent4" refType="w" fact="0.2332"/>
              <dgm:constr type="t" for="ch" forName="Accent4" refType="h" fact="0.1072"/>
              <dgm:constr type="w" for="ch" forName="Accent4" refType="w" fact="0.2332"/>
              <dgm:constr type="h" for="ch" forName="Accent4" refType="h" fact="0.5699"/>
              <dgm:constr type="r" for="ch" forName="ParentBackground4" refType="w" fact="0.2254"/>
              <dgm:constr type="t" for="ch" forName="ParentBackground4" refType="h" fact="0.1262"/>
              <dgm:constr type="w" for="ch" forName="ParentBackground4" refType="w" fact="0.2177"/>
              <dgm:constr type="h" for="ch" forName="ParentBackground4" refType="h" fact="0.5319"/>
              <dgm:constr type="r" for="ch" forName="Child4" refType="w" fact="0.2254"/>
              <dgm:constr type="t" for="ch" forName="Child4" refType="h" fact="0.6876"/>
              <dgm:constr type="w" for="ch" forName="Child4" refType="w" fact="0.2177"/>
              <dgm:constr type="h" for="ch" forName="Child4" refType="h" fact="0.3124"/>
              <dgm:constr type="r" for="ch" forName="Accent3" refType="w" fact="0.5235"/>
              <dgm:constr type="t" for="ch" forName="Accent3" refType="h" fact="-0.0109"/>
              <dgm:constr type="w" for="ch" forName="Accent3" refType="w" fact="0.3298"/>
              <dgm:constr type="h" for="ch" forName="Accent3" refType="h" fact="0.806"/>
              <dgm:constr type="r" for="ch" forName="ParentBackground3" refType="w" fact="0.4664"/>
              <dgm:constr type="t" for="ch" forName="ParentBackground3" refType="h" fact="0.1262"/>
              <dgm:constr type="w" for="ch" forName="ParentBackground3" refType="w" fact="0.2177"/>
              <dgm:constr type="h" for="ch" forName="ParentBackground3" refType="h" fact="0.5319"/>
              <dgm:constr type="r" for="ch" forName="Child3" refType="w" fact="0.4664"/>
              <dgm:constr type="t" for="ch" forName="Child3" refType="h" fact="0.6876"/>
              <dgm:constr type="w" for="ch" forName="Child3" refType="w" fact="0.2177"/>
              <dgm:constr type="h" for="ch" forName="Child3" refType="h" fact="0.3124"/>
              <dgm:constr type="r" for="ch" forName="Accent2" refType="w" fact="0.7635"/>
              <dgm:constr type="t" for="ch" forName="Accent2" refType="h" fact="-0.0109"/>
              <dgm:constr type="w" for="ch" forName="Accent2" refType="w" fact="0.3298"/>
              <dgm:constr type="h" for="ch" forName="Accent2" refType="h" fact="0.806"/>
              <dgm:constr type="r" for="ch" forName="ParentBackground2" refType="w" fact="0.7074"/>
              <dgm:constr type="t" for="ch" forName="ParentBackground2" refType="h" fact="0.1262"/>
              <dgm:constr type="w" for="ch" forName="ParentBackground2" refType="w" fact="0.2177"/>
              <dgm:constr type="h" for="ch" forName="ParentBackground2" refType="h" fact="0.5319"/>
              <dgm:constr type="r" for="ch" forName="Child2" refType="w" fact="0.7074"/>
              <dgm:constr type="t" for="ch" forName="Child2" refType="h" fact="0.6876"/>
              <dgm:constr type="w" for="ch" forName="Child2" refType="w" fact="0.2177"/>
              <dgm:constr type="h" for="ch" forName="Child2" refType="h" fact="0.3124"/>
              <dgm:constr type="r" for="ch" forName="Accent1" refType="w" fact="1.0045"/>
              <dgm:constr type="t" for="ch" forName="Accent1" refType="h" fact="-0.0109"/>
              <dgm:constr type="w" for="ch" forName="Accent1" refType="w" fact="0.3298"/>
              <dgm:constr type="h" for="ch" forName="Accent1" refType="h" fact="0.806"/>
              <dgm:constr type="r" for="ch" forName="ParentBackground1" refType="w" fact="0.9484"/>
              <dgm:constr type="t" for="ch" forName="ParentBackground1" refType="h" fact="0.1262"/>
              <dgm:constr type="w" for="ch" forName="ParentBackground1" refType="w" fact="0.2177"/>
              <dgm:constr type="h" for="ch" forName="ParentBackground1" refType="h" fact="0.5319"/>
              <dgm:constr type="r" for="ch" forName="Child1" refType="w" fact="0.9484"/>
              <dgm:constr type="t" for="ch" forName="Child1" refType="h" fact="0.6876"/>
              <dgm:constr type="w" for="ch" forName="Child1" refType="w" fact="0.2177"/>
              <dgm:constr type="h" for="ch" forName="Child1" refType="h" fact="0.3124"/>
            </dgm:constrLst>
          </dgm:if>
          <dgm:if name="Name21" axis="ch" ptType="node" func="cnt" op="equ" val="5">
            <dgm:alg type="composite">
              <dgm:param type="ar" val="3.0325"/>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r" for="ch" forName="Parent5" refType="w" fact="0.1566"/>
              <dgm:constr type="t" for="ch" forName="Parent5" refType="h" fact="0.2022"/>
              <dgm:constr type="w" for="ch" forName="Parent5" refType="w" fact="0.1253"/>
              <dgm:constr type="h" for="ch" forName="Parent5" refType="h" fact="0.3799"/>
              <dgm:constr type="r" for="ch" forName="Parent4" refType="w" fact="0.3508"/>
              <dgm:constr type="t" for="ch" forName="Parent4" refType="h" fact="0.2022"/>
              <dgm:constr type="w" for="ch" forName="Parent4" refType="w" fact="0.1253"/>
              <dgm:constr type="h" for="ch" forName="Parent4" refType="h" fact="0.3799"/>
              <dgm:constr type="r" for="ch" forName="Parent3" refType="w" fact="0.545"/>
              <dgm:constr type="t" for="ch" forName="Parent3" refType="h" fact="0.2022"/>
              <dgm:constr type="w" for="ch" forName="Parent3" refType="w" fact="0.1253"/>
              <dgm:constr type="h" for="ch" forName="Parent3" refType="h" fact="0.3799"/>
              <dgm:constr type="r" for="ch" forName="Parent2" refType="w" fact="0.7391"/>
              <dgm:constr type="t" for="ch" forName="Parent2" refType="h" fact="0.2022"/>
              <dgm:constr type="w" for="ch" forName="Parent2" refType="w" fact="0.1253"/>
              <dgm:constr type="h" for="ch" forName="Parent2" refType="h" fact="0.3799"/>
              <dgm:constr type="r" for="ch" forName="Parent1" refType="w" fact="0.9333"/>
              <dgm:constr type="t" for="ch" forName="Parent1" refType="h" fact="0.2022"/>
              <dgm:constr type="w" for="ch" forName="Parent1" refType="w" fact="0.1253"/>
              <dgm:constr type="h" for="ch" forName="Parent1" refType="h" fact="0.3799"/>
              <dgm:constr type="r" for="ch" forName="Accent5" refType="w" fact="0.1879"/>
              <dgm:constr type="t" for="ch" forName="Accent5" refType="h" fact="0.1072"/>
              <dgm:constr type="w" for="ch" forName="Accent5" refType="w" fact="0.1879"/>
              <dgm:constr type="h" for="ch" forName="Accent5" refType="h" fact="0.5699"/>
              <dgm:constr type="r" for="ch" forName="ParentBackground5" refType="w" fact="0.1817"/>
              <dgm:constr type="t" for="ch" forName="ParentBackground5" refType="h" fact="0.1262"/>
              <dgm:constr type="w" for="ch" forName="ParentBackground5" refType="w" fact="0.1754"/>
              <dgm:constr type="h" for="ch" forName="ParentBackground5" refType="h" fact="0.5319"/>
              <dgm:constr type="r" for="ch" forName="Child5" refType="w" fact="0.1817"/>
              <dgm:constr type="t" for="ch" forName="Child5" refType="h" fact="0.6876"/>
              <dgm:constr type="w" for="ch" forName="Child5" refType="w" fact="0.1754"/>
              <dgm:constr type="h" for="ch" forName="Child5" refType="h" fact="0.3124"/>
              <dgm:constr type="r" for="ch" forName="Accent4" refType="w" fact="0.4211"/>
              <dgm:constr type="t" for="ch" forName="Accent4" refType="h" fact="-0.0109"/>
              <dgm:constr type="w" for="ch" forName="Accent4" refType="w" fact="0.2657"/>
              <dgm:constr type="h" for="ch" forName="Accent4" refType="h" fact="0.806"/>
              <dgm:constr type="r" for="ch" forName="ParentBackground4" refType="w" fact="0.3758"/>
              <dgm:constr type="t" for="ch" forName="ParentBackground4" refType="h" fact="0.1262"/>
              <dgm:constr type="w" for="ch" forName="ParentBackground4" refType="w" fact="0.1754"/>
              <dgm:constr type="h" for="ch" forName="ParentBackground4" refType="h" fact="0.5319"/>
              <dgm:constr type="r" for="ch" forName="Child4" refType="w" fact="0.3758"/>
              <dgm:constr type="t" for="ch" forName="Child4" refType="h" fact="0.6876"/>
              <dgm:constr type="w" for="ch" forName="Child4" refType="w" fact="0.1754"/>
              <dgm:constr type="h" for="ch" forName="Child4" refType="h" fact="0.3124"/>
              <dgm:constr type="r" for="ch" forName="Accent3" refType="w" fact="0.6152"/>
              <dgm:constr type="t" for="ch" forName="Accent3" refType="h" fact="-0.0109"/>
              <dgm:constr type="w" for="ch" forName="Accent3" refType="w" fact="0.2657"/>
              <dgm:constr type="h" for="ch" forName="Accent3" refType="h" fact="0.806"/>
              <dgm:constr type="r" for="ch" forName="ParentBackground3" refType="w" fact="0.57"/>
              <dgm:constr type="t" for="ch" forName="ParentBackground3" refType="h" fact="0.1262"/>
              <dgm:constr type="w" for="ch" forName="ParentBackground3" refType="w" fact="0.1754"/>
              <dgm:constr type="h" for="ch" forName="ParentBackground3" refType="h" fact="0.5319"/>
              <dgm:constr type="r" for="ch" forName="Child3" refType="w" fact="0.57"/>
              <dgm:constr type="t" for="ch" forName="Child3" refType="h" fact="0.6876"/>
              <dgm:constr type="w" for="ch" forName="Child3" refType="w" fact="0.1754"/>
              <dgm:constr type="h" for="ch" forName="Child3" refType="h" fact="0.3124"/>
              <dgm:constr type="r" for="ch" forName="Accent2" refType="w" fact="0.8094"/>
              <dgm:constr type="t" for="ch" forName="Accent2" refType="h" fact="-0.0109"/>
              <dgm:constr type="w" for="ch" forName="Accent2" refType="w" fact="0.2657"/>
              <dgm:constr type="h" for="ch" forName="Accent2" refType="h" fact="0.806"/>
              <dgm:constr type="r" for="ch" forName="ParentBackground2" refType="w" fact="0.7642"/>
              <dgm:constr type="t" for="ch" forName="ParentBackground2" refType="h" fact="0.1262"/>
              <dgm:constr type="w" for="ch" forName="ParentBackground2" refType="w" fact="0.1754"/>
              <dgm:constr type="h" for="ch" forName="ParentBackground2" refType="h" fact="0.5319"/>
              <dgm:constr type="r" for="ch" forName="Child2" refType="w" fact="0.7642"/>
              <dgm:constr type="t" for="ch" forName="Child2" refType="h" fact="0.6876"/>
              <dgm:constr type="w" for="ch" forName="Child2" refType="w" fact="0.1754"/>
              <dgm:constr type="h" for="ch" forName="Child2" refType="h" fact="0.3124"/>
              <dgm:constr type="r" for="ch" forName="Accent1" refType="w" fact="1.0036"/>
              <dgm:constr type="t" for="ch" forName="Accent1" refType="h" fact="-0.0109"/>
              <dgm:constr type="w" for="ch" forName="Accent1" refType="w" fact="0.2657"/>
              <dgm:constr type="h" for="ch" forName="Accent1" refType="h" fact="0.806"/>
              <dgm:constr type="r" for="ch" forName="ParentBackground1" refType="w" fact="0.9584"/>
              <dgm:constr type="t" for="ch" forName="ParentBackground1" refType="h" fact="0.1262"/>
              <dgm:constr type="w" for="ch" forName="ParentBackground1" refType="w" fact="0.1754"/>
              <dgm:constr type="h" for="ch" forName="ParentBackground1" refType="h" fact="0.5319"/>
              <dgm:constr type="r" for="ch" forName="Child1" refType="w" fact="0.9584"/>
              <dgm:constr type="t" for="ch" forName="Child1" refType="h" fact="0.6876"/>
              <dgm:constr type="w" for="ch" forName="Child1" refType="w" fact="0.1754"/>
              <dgm:constr type="h" for="ch" forName="Child1" refType="h" fact="0.3124"/>
            </dgm:constrLst>
          </dgm:if>
          <dgm:if name="Name22" axis="ch" ptType="node" func="cnt" op="equ" val="6">
            <dgm:alg type="composite">
              <dgm:param type="ar" val="3.621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r" for="ch" forName="Parent6" refType="w" fact="0.1311"/>
              <dgm:constr type="t" for="ch" forName="Parent6" refType="h" fact="0.2022"/>
              <dgm:constr type="w" for="ch" forName="Parent6" refType="w" fact="0.1049"/>
              <dgm:constr type="h" for="ch" forName="Parent6" refType="h" fact="0.3799"/>
              <dgm:constr type="r" for="ch" forName="Parent5" refType="w" fact="0.2937"/>
              <dgm:constr type="t" for="ch" forName="Parent5" refType="h" fact="0.2022"/>
              <dgm:constr type="w" for="ch" forName="Parent5" refType="w" fact="0.1049"/>
              <dgm:constr type="h" for="ch" forName="Parent5" refType="h" fact="0.3799"/>
              <dgm:constr type="r" for="ch" forName="Parent4" refType="w" fact="0.4563"/>
              <dgm:constr type="t" for="ch" forName="Parent4" refType="h" fact="0.2022"/>
              <dgm:constr type="w" for="ch" forName="Parent4" refType="w" fact="0.1049"/>
              <dgm:constr type="h" for="ch" forName="Parent4" refType="h" fact="0.3799"/>
              <dgm:constr type="r" for="ch" forName="Parent3" refType="w" fact="0.619"/>
              <dgm:constr type="t" for="ch" forName="Parent3" refType="h" fact="0.2022"/>
              <dgm:constr type="w" for="ch" forName="Parent3" refType="w" fact="0.1049"/>
              <dgm:constr type="h" for="ch" forName="Parent3" refType="h" fact="0.3799"/>
              <dgm:constr type="r" for="ch" forName="Parent2" refType="w" fact="0.7816"/>
              <dgm:constr type="t" for="ch" forName="Parent2" refType="h" fact="0.2022"/>
              <dgm:constr type="w" for="ch" forName="Parent2" refType="w" fact="0.1049"/>
              <dgm:constr type="h" for="ch" forName="Parent2" refType="h" fact="0.3799"/>
              <dgm:constr type="r" for="ch" forName="Parent1" refType="w" fact="0.9442"/>
              <dgm:constr type="t" for="ch" forName="Parent1" refType="h" fact="0.2022"/>
              <dgm:constr type="w" for="ch" forName="Parent1" refType="w" fact="0.1049"/>
              <dgm:constr type="h" for="ch" forName="Parent1" refType="h" fact="0.3799"/>
              <dgm:constr type="r" for="ch" forName="Accent6" refType="w" fact="0.1574"/>
              <dgm:constr type="t" for="ch" forName="Accent6" refType="h" fact="0.1072"/>
              <dgm:constr type="w" for="ch" forName="Accent6" refType="w" fact="0.1574"/>
              <dgm:constr type="h" for="ch" forName="Accent6" refType="h" fact="0.5699"/>
              <dgm:constr type="r" for="ch" forName="ParentBackground6" refType="w" fact="0.1521"/>
              <dgm:constr type="t" for="ch" forName="ParentBackground6" refType="h" fact="0.1262"/>
              <dgm:constr type="w" for="ch" forName="ParentBackground6" refType="w" fact="0.1469"/>
              <dgm:constr type="h" for="ch" forName="ParentBackground6" refType="h" fact="0.5319"/>
              <dgm:constr type="r" for="ch" forName="Child6" refType="w" fact="0.1521"/>
              <dgm:constr type="t" for="ch" forName="Child6" refType="h" fact="0.6876"/>
              <dgm:constr type="w" for="ch" forName="Child6" refType="w" fact="0.1469"/>
              <dgm:constr type="h" for="ch" forName="Child6" refType="h" fact="0.3124"/>
              <dgm:constr type="r" for="ch" forName="Accent5" refType="w" fact="0.3526"/>
              <dgm:constr type="t" for="ch" forName="Accent5" refType="h" fact="-0.0109"/>
              <dgm:constr type="w" for="ch" forName="Accent5" refType="w" fact="0.2226"/>
              <dgm:constr type="h" for="ch" forName="Accent5" refType="h" fact="0.806"/>
              <dgm:constr type="r" for="ch" forName="ParentBackground5" refType="w" fact="0.3147"/>
              <dgm:constr type="t" for="ch" forName="ParentBackground5" refType="h" fact="0.1262"/>
              <dgm:constr type="w" for="ch" forName="ParentBackground5" refType="w" fact="0.1469"/>
              <dgm:constr type="h" for="ch" forName="ParentBackground5" refType="h" fact="0.5319"/>
              <dgm:constr type="r" for="ch" forName="Child5" refType="w" fact="0.3147"/>
              <dgm:constr type="t" for="ch" forName="Child5" refType="h" fact="0.6876"/>
              <dgm:constr type="w" for="ch" forName="Child5" refType="w" fact="0.1469"/>
              <dgm:constr type="h" for="ch" forName="Child5" refType="h" fact="0.3124"/>
              <dgm:constr type="r" for="ch" forName="Accent4" refType="w" fact="0.5152"/>
              <dgm:constr type="t" for="ch" forName="Accent4" refType="h" fact="-0.0109"/>
              <dgm:constr type="w" for="ch" forName="Accent4" refType="w" fact="0.2226"/>
              <dgm:constr type="h" for="ch" forName="Accent4" refType="h" fact="0.806"/>
              <dgm:constr type="r" for="ch" forName="ParentBackground4" refType="w" fact="0.4773"/>
              <dgm:constr type="t" for="ch" forName="ParentBackground4" refType="h" fact="0.1262"/>
              <dgm:constr type="w" for="ch" forName="ParentBackground4" refType="w" fact="0.1469"/>
              <dgm:constr type="h" for="ch" forName="ParentBackground4" refType="h" fact="0.5319"/>
              <dgm:constr type="r" for="ch" forName="Child4" refType="w" fact="0.4773"/>
              <dgm:constr type="t" for="ch" forName="Child4" refType="h" fact="0.6876"/>
              <dgm:constr type="w" for="ch" forName="Child4" refType="w" fact="0.1469"/>
              <dgm:constr type="h" for="ch" forName="Child4" refType="h" fact="0.3124"/>
              <dgm:constr type="r" for="ch" forName="Accent3" refType="w" fact="0.6778"/>
              <dgm:constr type="t" for="ch" forName="Accent3" refType="h" fact="-0.0109"/>
              <dgm:constr type="w" for="ch" forName="Accent3" refType="w" fact="0.2226"/>
              <dgm:constr type="h" for="ch" forName="Accent3" refType="h" fact="0.806"/>
              <dgm:constr type="r" for="ch" forName="ParentBackground3" refType="w" fact="0.6399"/>
              <dgm:constr type="t" for="ch" forName="ParentBackground3" refType="h" fact="0.1262"/>
              <dgm:constr type="w" for="ch" forName="ParentBackground3" refType="w" fact="0.1469"/>
              <dgm:constr type="h" for="ch" forName="ParentBackground3" refType="h" fact="0.5319"/>
              <dgm:constr type="r" for="ch" forName="Child3" refType="w" fact="0.6399"/>
              <dgm:constr type="t" for="ch" forName="Child3" refType="h" fact="0.6876"/>
              <dgm:constr type="w" for="ch" forName="Child3" refType="w" fact="0.1469"/>
              <dgm:constr type="h" for="ch" forName="Child3" refType="h" fact="0.3124"/>
              <dgm:constr type="r" for="ch" forName="Accent2" refType="w" fact="0.8404"/>
              <dgm:constr type="t" for="ch" forName="Accent2" refType="h" fact="-0.0109"/>
              <dgm:constr type="w" for="ch" forName="Accent2" refType="w" fact="0.2226"/>
              <dgm:constr type="h" for="ch" forName="Accent2" refType="h" fact="0.806"/>
              <dgm:constr type="r" for="ch" forName="ParentBackground2" refType="w" fact="0.8025"/>
              <dgm:constr type="t" for="ch" forName="ParentBackground2" refType="h" fact="0.1262"/>
              <dgm:constr type="w" for="ch" forName="ParentBackground2" refType="w" fact="0.1469"/>
              <dgm:constr type="h" for="ch" forName="ParentBackground2" refType="h" fact="0.5319"/>
              <dgm:constr type="r" for="ch" forName="Child2" refType="w" fact="0.8025"/>
              <dgm:constr type="t" for="ch" forName="Child2" refType="h" fact="0.6876"/>
              <dgm:constr type="w" for="ch" forName="Child2" refType="w" fact="0.1469"/>
              <dgm:constr type="h" for="ch" forName="Child2" refType="h" fact="0.3124"/>
              <dgm:constr type="r" for="ch" forName="Accent1" refType="w" fact="1.003"/>
              <dgm:constr type="t" for="ch" forName="Accent1" refType="h" fact="-0.0109"/>
              <dgm:constr type="w" for="ch" forName="Accent1" refType="w" fact="0.2226"/>
              <dgm:constr type="h" for="ch" forName="Accent1" refType="h" fact="0.806"/>
              <dgm:constr type="r" for="ch" forName="ParentBackground1" refType="w" fact="0.9652"/>
              <dgm:constr type="t" for="ch" forName="ParentBackground1" refType="h" fact="0.1262"/>
              <dgm:constr type="w" for="ch" forName="ParentBackground1" refType="w" fact="0.1469"/>
              <dgm:constr type="h" for="ch" forName="ParentBackground1" refType="h" fact="0.5319"/>
              <dgm:constr type="r" for="ch" forName="Child1" refType="w" fact="0.9652"/>
              <dgm:constr type="t" for="ch" forName="Child1" refType="h" fact="0.6876"/>
              <dgm:constr type="w" for="ch" forName="Child1" refType="w" fact="0.1469"/>
              <dgm:constr type="h" for="ch" forName="Child1" refType="h" fact="0.3124"/>
            </dgm:constrLst>
          </dgm:if>
          <dgm:if name="Name23" axis="ch" ptType="node" func="cnt" op="equ" val="7">
            <dgm:alg type="composite">
              <dgm:param type="ar" val="4.210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r" for="ch" forName="Parent7" refType="w" fact="0.1128"/>
              <dgm:constr type="t" for="ch" forName="Parent7" refType="h" fact="0.2022"/>
              <dgm:constr type="w" for="ch" forName="Parent7" refType="w" fact="0.0902"/>
              <dgm:constr type="h" for="ch" forName="Parent7" refType="h" fact="0.3799"/>
              <dgm:constr type="r" for="ch" forName="Parent6" refType="w" fact="0.2527"/>
              <dgm:constr type="t" for="ch" forName="Parent6" refType="h" fact="0.2022"/>
              <dgm:constr type="w" for="ch" forName="Parent6" refType="w" fact="0.0902"/>
              <dgm:constr type="h" for="ch" forName="Parent6" refType="h" fact="0.3799"/>
              <dgm:constr type="r" for="ch" forName="Parent5" refType="w" fact="0.3925"/>
              <dgm:constr type="t" for="ch" forName="Parent5" refType="h" fact="0.2022"/>
              <dgm:constr type="w" for="ch" forName="Parent5" refType="w" fact="0.0902"/>
              <dgm:constr type="h" for="ch" forName="Parent5" refType="h" fact="0.3799"/>
              <dgm:constr type="r" for="ch" forName="Parent4" refType="w" fact="0.5324"/>
              <dgm:constr type="t" for="ch" forName="Parent4" refType="h" fact="0.2022"/>
              <dgm:constr type="w" for="ch" forName="Parent4" refType="w" fact="0.0902"/>
              <dgm:constr type="h" for="ch" forName="Parent4" refType="h" fact="0.3799"/>
              <dgm:constr type="r" for="ch" forName="Parent3" refType="w" fact="0.6723"/>
              <dgm:constr type="t" for="ch" forName="Parent3" refType="h" fact="0.2022"/>
              <dgm:constr type="w" for="ch" forName="Parent3" refType="w" fact="0.0902"/>
              <dgm:constr type="h" for="ch" forName="Parent3" refType="h" fact="0.3799"/>
              <dgm:constr type="r" for="ch" forName="Parent2" refType="w" fact="0.8121"/>
              <dgm:constr type="t" for="ch" forName="Parent2" refType="h" fact="0.2022"/>
              <dgm:constr type="w" for="ch" forName="Parent2" refType="w" fact="0.0902"/>
              <dgm:constr type="h" for="ch" forName="Parent2" refType="h" fact="0.3799"/>
              <dgm:constr type="r" for="ch" forName="Parent1" refType="w" fact="0.952"/>
              <dgm:constr type="t" for="ch" forName="Parent1" refType="h" fact="0.2022"/>
              <dgm:constr type="w" for="ch" forName="Parent1" refType="w" fact="0.0902"/>
              <dgm:constr type="h" for="ch" forName="Parent1" refType="h" fact="0.3799"/>
              <dgm:constr type="r" for="ch" forName="Accent7" refType="w" fact="0.1354"/>
              <dgm:constr type="t" for="ch" forName="Accent7" refType="h" fact="0.1072"/>
              <dgm:constr type="w" for="ch" forName="Accent7" refType="w" fact="0.1354"/>
              <dgm:constr type="h" for="ch" forName="Accent7" refType="h" fact="0.5699"/>
              <dgm:constr type="r" for="ch" forName="ParentBackground7" refType="w" fact="0.1308"/>
              <dgm:constr type="t" for="ch" forName="ParentBackground7" refType="h" fact="0.1262"/>
              <dgm:constr type="w" for="ch" forName="ParentBackground7" refType="w" fact="0.1263"/>
              <dgm:constr type="h" for="ch" forName="ParentBackground7" refType="h" fact="0.5319"/>
              <dgm:constr type="r" for="ch" forName="Child7" refType="w" fact="0.1308"/>
              <dgm:constr type="t" for="ch" forName="Child7" refType="h" fact="0.6876"/>
              <dgm:constr type="w" for="ch" forName="Child7" refType="w" fact="0.1263"/>
              <dgm:constr type="h" for="ch" forName="Child7" refType="h" fact="0.3124"/>
              <dgm:constr type="r" for="ch" forName="Accent6" refType="w" fact="0.3033"/>
              <dgm:constr type="t" for="ch" forName="Accent6" refType="h" fact="-0.0109"/>
              <dgm:constr type="w" for="ch" forName="Accent6" refType="w" fact="0.1915"/>
              <dgm:constr type="h" for="ch" forName="Accent6" refType="h" fact="0.806"/>
              <dgm:constr type="r" for="ch" forName="ParentBackground6" refType="w" fact="0.2707"/>
              <dgm:constr type="t" for="ch" forName="ParentBackground6" refType="h" fact="0.1262"/>
              <dgm:constr type="w" for="ch" forName="ParentBackground6" refType="w" fact="0.1263"/>
              <dgm:constr type="h" for="ch" forName="ParentBackground6" refType="h" fact="0.5319"/>
              <dgm:constr type="r" for="ch" forName="Child6" refType="w" fact="0.2707"/>
              <dgm:constr type="t" for="ch" forName="Child6" refType="h" fact="0.6876"/>
              <dgm:constr type="w" for="ch" forName="Child6" refType="w" fact="0.1263"/>
              <dgm:constr type="h" for="ch" forName="Child6" refType="h" fact="0.3124"/>
              <dgm:constr type="r" for="ch" forName="Accent5" refType="w" fact="0.4431"/>
              <dgm:constr type="t" for="ch" forName="Accent5" refType="h" fact="-0.0109"/>
              <dgm:constr type="w" for="ch" forName="Accent5" refType="w" fact="0.1915"/>
              <dgm:constr type="h" for="ch" forName="Accent5" refType="h" fact="0.806"/>
              <dgm:constr type="r" for="ch" forName="ParentBackground5" refType="w" fact="0.4106"/>
              <dgm:constr type="t" for="ch" forName="ParentBackground5" refType="h" fact="0.1262"/>
              <dgm:constr type="w" for="ch" forName="ParentBackground5" refType="w" fact="0.1263"/>
              <dgm:constr type="h" for="ch" forName="ParentBackground5" refType="h" fact="0.5319"/>
              <dgm:constr type="r" for="ch" forName="Child5" refType="w" fact="0.4106"/>
              <dgm:constr type="t" for="ch" forName="Child5" refType="h" fact="0.6876"/>
              <dgm:constr type="w" for="ch" forName="Child5" refType="w" fact="0.1263"/>
              <dgm:constr type="h" for="ch" forName="Child5" refType="h" fact="0.3124"/>
              <dgm:constr type="r" for="ch" forName="Accent4" refType="w" fact="0.583"/>
              <dgm:constr type="t" for="ch" forName="Accent4" refType="h" fact="-0.0109"/>
              <dgm:constr type="w" for="ch" forName="Accent4" refType="w" fact="0.1915"/>
              <dgm:constr type="h" for="ch" forName="Accent4" refType="h" fact="0.806"/>
              <dgm:constr type="r" for="ch" forName="ParentBackground4" refType="w" fact="0.5504"/>
              <dgm:constr type="t" for="ch" forName="ParentBackground4" refType="h" fact="0.1262"/>
              <dgm:constr type="w" for="ch" forName="ParentBackground4" refType="w" fact="0.1263"/>
              <dgm:constr type="h" for="ch" forName="ParentBackground4" refType="h" fact="0.5319"/>
              <dgm:constr type="r" for="ch" forName="Child4" refType="w" fact="0.5504"/>
              <dgm:constr type="t" for="ch" forName="Child4" refType="h" fact="0.6876"/>
              <dgm:constr type="w" for="ch" forName="Child4" refType="w" fact="0.1263"/>
              <dgm:constr type="h" for="ch" forName="Child4" refType="h" fact="0.3124"/>
              <dgm:constr type="r" for="ch" forName="Accent3" refType="w" fact="0.7229"/>
              <dgm:constr type="t" for="ch" forName="Accent3" refType="h" fact="-0.0109"/>
              <dgm:constr type="w" for="ch" forName="Accent3" refType="w" fact="0.1915"/>
              <dgm:constr type="h" for="ch" forName="Accent3" refType="h" fact="0.806"/>
              <dgm:constr type="r" for="ch" forName="ParentBackground3" refType="w" fact="0.6903"/>
              <dgm:constr type="t" for="ch" forName="ParentBackground3" refType="h" fact="0.1262"/>
              <dgm:constr type="w" for="ch" forName="ParentBackground3" refType="w" fact="0.1263"/>
              <dgm:constr type="h" for="ch" forName="ParentBackground3" refType="h" fact="0.5319"/>
              <dgm:constr type="r" for="ch" forName="Child3" refType="w" fact="0.6903"/>
              <dgm:constr type="t" for="ch" forName="Child3" refType="h" fact="0.6876"/>
              <dgm:constr type="w" for="ch" forName="Child3" refType="w" fact="0.1263"/>
              <dgm:constr type="h" for="ch" forName="Child3" refType="h" fact="0.3124"/>
              <dgm:constr type="r" for="ch" forName="Accent2" refType="w" fact="0.8627"/>
              <dgm:constr type="t" for="ch" forName="Accent2" refType="h" fact="-0.0109"/>
              <dgm:constr type="w" for="ch" forName="Accent2" refType="w" fact="0.1915"/>
              <dgm:constr type="h" for="ch" forName="Accent2" refType="h" fact="0.806"/>
              <dgm:constr type="r" for="ch" forName="ParentBackground2" refType="w" fact="0.8302"/>
              <dgm:constr type="t" for="ch" forName="ParentBackground2" refType="h" fact="0.1262"/>
              <dgm:constr type="w" for="ch" forName="ParentBackground2" refType="w" fact="0.1263"/>
              <dgm:constr type="h" for="ch" forName="ParentBackground2" refType="h" fact="0.5319"/>
              <dgm:constr type="r" for="ch" forName="Child2" refType="w" fact="0.8302"/>
              <dgm:constr type="t" for="ch" forName="Child2" refType="h" fact="0.6876"/>
              <dgm:constr type="w" for="ch" forName="Child2" refType="w" fact="0.1263"/>
              <dgm:constr type="h" for="ch" forName="Child2" refType="h" fact="0.3124"/>
              <dgm:constr type="r" for="ch" forName="Accent1" refType="w" fact="1.0026"/>
              <dgm:constr type="t" for="ch" forName="Accent1" refType="h" fact="-0.0109"/>
              <dgm:constr type="w" for="ch" forName="Accent1" refType="w" fact="0.1915"/>
              <dgm:constr type="h" for="ch" forName="Accent1" refType="h" fact="0.806"/>
              <dgm:constr type="r" for="ch" forName="ParentBackground1" refType="w" fact="0.97"/>
              <dgm:constr type="t" for="ch" forName="ParentBackground1" refType="h" fact="0.1262"/>
              <dgm:constr type="w" for="ch" forName="ParentBackground1" refType="w" fact="0.1263"/>
              <dgm:constr type="h" for="ch" forName="ParentBackground1" refType="h" fact="0.5319"/>
              <dgm:constr type="r" for="ch" forName="Child1" refType="w" fact="0.97"/>
              <dgm:constr type="t" for="ch" forName="Child1" refType="h" fact="0.6876"/>
              <dgm:constr type="w" for="ch" forName="Child1" refType="w" fact="0.1263"/>
              <dgm:constr type="h" for="ch" forName="Child1" refType="h" fact="0.3124"/>
            </dgm:constrLst>
          </dgm:if>
          <dgm:if name="Name24" axis="ch" ptType="node" func="cnt" op="equ" val="8">
            <dgm:alg type="composite">
              <dgm:param type="ar" val="4.799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r" for="ch" forName="Parent8" refType="w" fact="0.099"/>
              <dgm:constr type="t" for="ch" forName="Parent8" refType="h" fact="0.2022"/>
              <dgm:constr type="w" for="ch" forName="Parent8" refType="w" fact="0.0792"/>
              <dgm:constr type="h" for="ch" forName="Parent8" refType="h" fact="0.3799"/>
              <dgm:constr type="r" for="ch" forName="Parent7" refType="w" fact="0.2217"/>
              <dgm:constr type="t" for="ch" forName="Parent7" refType="h" fact="0.2022"/>
              <dgm:constr type="w" for="ch" forName="Parent7" refType="w" fact="0.0792"/>
              <dgm:constr type="h" for="ch" forName="Parent7" refType="h" fact="0.3799"/>
              <dgm:constr type="r" for="ch" forName="Parent6" refType="w" fact="0.3444"/>
              <dgm:constr type="t" for="ch" forName="Parent6" refType="h" fact="0.2022"/>
              <dgm:constr type="w" for="ch" forName="Parent6" refType="w" fact="0.0792"/>
              <dgm:constr type="h" for="ch" forName="Parent6" refType="h" fact="0.3799"/>
              <dgm:constr type="r" for="ch" forName="Parent5" refType="w" fact="0.4671"/>
              <dgm:constr type="t" for="ch" forName="Parent5" refType="h" fact="0.2022"/>
              <dgm:constr type="w" for="ch" forName="Parent5" refType="w" fact="0.0792"/>
              <dgm:constr type="h" for="ch" forName="Parent5" refType="h" fact="0.3799"/>
              <dgm:constr type="r" for="ch" forName="Parent4" refType="w" fact="0.5898"/>
              <dgm:constr type="t" for="ch" forName="Parent4" refType="h" fact="0.2022"/>
              <dgm:constr type="w" for="ch" forName="Parent4" refType="w" fact="0.0792"/>
              <dgm:constr type="h" for="ch" forName="Parent4" refType="h" fact="0.3799"/>
              <dgm:constr type="r" for="ch" forName="Parent3" refType="w" fact="0.7125"/>
              <dgm:constr type="t" for="ch" forName="Parent3" refType="h" fact="0.2022"/>
              <dgm:constr type="w" for="ch" forName="Parent3" refType="w" fact="0.0792"/>
              <dgm:constr type="h" for="ch" forName="Parent3" refType="h" fact="0.3799"/>
              <dgm:constr type="r" for="ch" forName="Parent2" refType="w" fact="0.8352"/>
              <dgm:constr type="t" for="ch" forName="Parent2" refType="h" fact="0.2022"/>
              <dgm:constr type="w" for="ch" forName="Parent2" refType="w" fact="0.0792"/>
              <dgm:constr type="h" for="ch" forName="Parent2" refType="h" fact="0.3799"/>
              <dgm:constr type="r" for="ch" forName="Parent1" refType="w" fact="0.9579"/>
              <dgm:constr type="t" for="ch" forName="Parent1" refType="h" fact="0.2022"/>
              <dgm:constr type="w" for="ch" forName="Parent1" refType="w" fact="0.0792"/>
              <dgm:constr type="h" for="ch" forName="Parent1" refType="h" fact="0.3799"/>
              <dgm:constr type="r" for="ch" forName="Accent8" refType="w" fact="0.1187"/>
              <dgm:constr type="t" for="ch" forName="Accent8" refType="h" fact="0.1072"/>
              <dgm:constr type="w" for="ch" forName="Accent8" refType="w" fact="0.1187"/>
              <dgm:constr type="h" for="ch" forName="Accent8" refType="h" fact="0.5699"/>
              <dgm:constr type="r" for="ch" forName="ParentBackground8" refType="w" fact="0.1148"/>
              <dgm:constr type="t" for="ch" forName="ParentBackground8" refType="h" fact="0.1262"/>
              <dgm:constr type="w" for="ch" forName="ParentBackground8" refType="w" fact="0.1108"/>
              <dgm:constr type="h" for="ch" forName="ParentBackground8" refType="h" fact="0.5319"/>
              <dgm:constr type="r" for="ch" forName="Child8" refType="w" fact="0.1148"/>
              <dgm:constr type="t" for="ch" forName="Child8" refType="h" fact="0.6876"/>
              <dgm:constr type="w" for="ch" forName="Child8" refType="w" fact="0.1108"/>
              <dgm:constr type="h" for="ch" forName="Child8" refType="h" fact="0.3124"/>
              <dgm:constr type="r" for="ch" forName="Accent7" refType="w" fact="0.2661"/>
              <dgm:constr type="t" for="ch" forName="Accent7" refType="h" fact="-0.0109"/>
              <dgm:constr type="w" for="ch" forName="Accent7" refType="w" fact="0.1679"/>
              <dgm:constr type="h" for="ch" forName="Accent7" refType="h" fact="0.806"/>
              <dgm:constr type="r" for="ch" forName="ParentBackground7" refType="w" fact="0.2375"/>
              <dgm:constr type="t" for="ch" forName="ParentBackground7" refType="h" fact="0.1262"/>
              <dgm:constr type="w" for="ch" forName="ParentBackground7" refType="w" fact="0.1108"/>
              <dgm:constr type="h" for="ch" forName="ParentBackground7" refType="h" fact="0.5319"/>
              <dgm:constr type="r" for="ch" forName="Child7" refType="w" fact="0.2375"/>
              <dgm:constr type="t" for="ch" forName="Child7" refType="h" fact="0.6876"/>
              <dgm:constr type="w" for="ch" forName="Child7" refType="w" fact="0.1108"/>
              <dgm:constr type="h" for="ch" forName="Child7" refType="h" fact="0.3124"/>
              <dgm:constr type="r" for="ch" forName="Accent6" refType="w" fact="0.3888"/>
              <dgm:constr type="t" for="ch" forName="Accent6" refType="h" fact="-0.0109"/>
              <dgm:constr type="w" for="ch" forName="Accent6" refType="w" fact="0.1679"/>
              <dgm:constr type="h" for="ch" forName="Accent6" refType="h" fact="0.806"/>
              <dgm:constr type="r" for="ch" forName="ParentBackground6" refType="w" fact="0.3602"/>
              <dgm:constr type="t" for="ch" forName="ParentBackground6" refType="h" fact="0.1262"/>
              <dgm:constr type="w" for="ch" forName="ParentBackground6" refType="w" fact="0.1108"/>
              <dgm:constr type="h" for="ch" forName="ParentBackground6" refType="h" fact="0.5319"/>
              <dgm:constr type="r" for="ch" forName="Child6" refType="w" fact="0.3602"/>
              <dgm:constr type="t" for="ch" forName="Child6" refType="h" fact="0.6876"/>
              <dgm:constr type="w" for="ch" forName="Child6" refType="w" fact="0.1108"/>
              <dgm:constr type="h" for="ch" forName="Child6" refType="h" fact="0.3124"/>
              <dgm:constr type="r" for="ch" forName="Accent5" refType="w" fact="0.5115"/>
              <dgm:constr type="t" for="ch" forName="Accent5" refType="h" fact="-0.0109"/>
              <dgm:constr type="w" for="ch" forName="Accent5" refType="w" fact="0.1679"/>
              <dgm:constr type="h" for="ch" forName="Accent5" refType="h" fact="0.806"/>
              <dgm:constr type="r" for="ch" forName="ParentBackground5" refType="w" fact="0.4829"/>
              <dgm:constr type="t" for="ch" forName="ParentBackground5" refType="h" fact="0.1262"/>
              <dgm:constr type="w" for="ch" forName="ParentBackground5" refType="w" fact="0.1108"/>
              <dgm:constr type="h" for="ch" forName="ParentBackground5" refType="h" fact="0.5319"/>
              <dgm:constr type="r" for="ch" forName="Child5" refType="w" fact="0.4829"/>
              <dgm:constr type="t" for="ch" forName="Child5" refType="h" fact="0.6876"/>
              <dgm:constr type="w" for="ch" forName="Child5" refType="w" fact="0.1108"/>
              <dgm:constr type="h" for="ch" forName="Child5" refType="h" fact="0.3124"/>
              <dgm:constr type="r" for="ch" forName="Accent4" refType="w" fact="0.6342"/>
              <dgm:constr type="t" for="ch" forName="Accent4" refType="h" fact="-0.0109"/>
              <dgm:constr type="w" for="ch" forName="Accent4" refType="w" fact="0.1679"/>
              <dgm:constr type="h" for="ch" forName="Accent4" refType="h" fact="0.806"/>
              <dgm:constr type="r" for="ch" forName="ParentBackground4" refType="w" fact="0.6056"/>
              <dgm:constr type="t" for="ch" forName="ParentBackground4" refType="h" fact="0.1262"/>
              <dgm:constr type="w" for="ch" forName="ParentBackground4" refType="w" fact="0.1108"/>
              <dgm:constr type="h" for="ch" forName="ParentBackground4" refType="h" fact="0.5319"/>
              <dgm:constr type="r" for="ch" forName="Child4" refType="w" fact="0.6056"/>
              <dgm:constr type="t" for="ch" forName="Child4" refType="h" fact="0.6876"/>
              <dgm:constr type="w" for="ch" forName="Child4" refType="w" fact="0.1108"/>
              <dgm:constr type="h" for="ch" forName="Child4" refType="h" fact="0.3124"/>
              <dgm:constr type="r" for="ch" forName="Accent3" refType="w" fact="0.7569"/>
              <dgm:constr type="t" for="ch" forName="Accent3" refType="h" fact="-0.0109"/>
              <dgm:constr type="w" for="ch" forName="Accent3" refType="w" fact="0.1679"/>
              <dgm:constr type="h" for="ch" forName="Accent3" refType="h" fact="0.806"/>
              <dgm:constr type="r" for="ch" forName="ParentBackground3" refType="w" fact="0.7283"/>
              <dgm:constr type="t" for="ch" forName="ParentBackground3" refType="h" fact="0.1262"/>
              <dgm:constr type="w" for="ch" forName="ParentBackground3" refType="w" fact="0.1108"/>
              <dgm:constr type="h" for="ch" forName="ParentBackground3" refType="h" fact="0.5319"/>
              <dgm:constr type="r" for="ch" forName="Child3" refType="w" fact="0.7283"/>
              <dgm:constr type="t" for="ch" forName="Child3" refType="h" fact="0.6876"/>
              <dgm:constr type="w" for="ch" forName="Child3" refType="w" fact="0.1108"/>
              <dgm:constr type="h" for="ch" forName="Child3" refType="h" fact="0.3124"/>
              <dgm:constr type="r" for="ch" forName="Accent2" refType="w" fact="0.8796"/>
              <dgm:constr type="t" for="ch" forName="Accent2" refType="h" fact="-0.0109"/>
              <dgm:constr type="w" for="ch" forName="Accent2" refType="w" fact="0.1679"/>
              <dgm:constr type="h" for="ch" forName="Accent2" refType="h" fact="0.806"/>
              <dgm:constr type="r" for="ch" forName="ParentBackground2" refType="w" fact="0.851"/>
              <dgm:constr type="t" for="ch" forName="ParentBackground2" refType="h" fact="0.1262"/>
              <dgm:constr type="w" for="ch" forName="ParentBackground2" refType="w" fact="0.1108"/>
              <dgm:constr type="h" for="ch" forName="ParentBackground2" refType="h" fact="0.5319"/>
              <dgm:constr type="r" for="ch" forName="Child2" refType="w" fact="0.851"/>
              <dgm:constr type="t" for="ch" forName="Child2" refType="h" fact="0.6876"/>
              <dgm:constr type="w" for="ch" forName="Child2" refType="w" fact="0.1108"/>
              <dgm:constr type="h" for="ch" forName="Child2" refType="h" fact="0.3124"/>
              <dgm:constr type="r" for="ch" forName="Accent1" refType="w" fact="1.0023"/>
              <dgm:constr type="t" for="ch" forName="Accent1" refType="h" fact="-0.0109"/>
              <dgm:constr type="w" for="ch" forName="Accent1" refType="w" fact="0.1679"/>
              <dgm:constr type="h" for="ch" forName="Accent1" refType="h" fact="0.806"/>
              <dgm:constr type="r" for="ch" forName="ParentBackground1" refType="w" fact="0.9737"/>
              <dgm:constr type="t" for="ch" forName="ParentBackground1" refType="h" fact="0.1262"/>
              <dgm:constr type="w" for="ch" forName="ParentBackground1" refType="w" fact="0.1108"/>
              <dgm:constr type="h" for="ch" forName="ParentBackground1" refType="h" fact="0.5319"/>
              <dgm:constr type="r" for="ch" forName="Child1" refType="w" fact="0.9737"/>
              <dgm:constr type="t" for="ch" forName="Child1" refType="h" fact="0.6876"/>
              <dgm:constr type="w" for="ch" forName="Child1" refType="w" fact="0.1108"/>
              <dgm:constr type="h" for="ch" forName="Child1" refType="h" fact="0.3124"/>
            </dgm:constrLst>
          </dgm:if>
          <dgm:if name="Name25" axis="ch" ptType="node" func="cnt" op="equ" val="9">
            <dgm:alg type="composite">
              <dgm:param type="ar" val="5.38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r" for="ch" forName="Parent9" refType="w" fact="0.0881"/>
              <dgm:constr type="t" for="ch" forName="Parent9" refType="h" fact="0.2022"/>
              <dgm:constr type="w" for="ch" forName="Parent9" refType="w" fact="0.0705"/>
              <dgm:constr type="h" for="ch" forName="Parent9" refType="h" fact="0.3799"/>
              <dgm:constr type="r" for="ch" forName="Parent8" refType="w" fact="0.1974"/>
              <dgm:constr type="t" for="ch" forName="Parent8" refType="h" fact="0.2022"/>
              <dgm:constr type="w" for="ch" forName="Parent8" refType="w" fact="0.0705"/>
              <dgm:constr type="h" for="ch" forName="Parent8" refType="h" fact="0.3799"/>
              <dgm:constr type="r" for="ch" forName="Parent7" refType="w" fact="0.3067"/>
              <dgm:constr type="t" for="ch" forName="Parent7" refType="h" fact="0.2022"/>
              <dgm:constr type="w" for="ch" forName="Parent7" refType="w" fact="0.0705"/>
              <dgm:constr type="h" for="ch" forName="Parent7" refType="h" fact="0.3799"/>
              <dgm:constr type="r" for="ch" forName="Parent6" refType="w" fact="0.416"/>
              <dgm:constr type="t" for="ch" forName="Parent6" refType="h" fact="0.2022"/>
              <dgm:constr type="w" for="ch" forName="Parent6" refType="w" fact="0.0705"/>
              <dgm:constr type="h" for="ch" forName="Parent6" refType="h" fact="0.3799"/>
              <dgm:constr type="r" for="ch" forName="Parent5" refType="w" fact="0.5253"/>
              <dgm:constr type="t" for="ch" forName="Parent5" refType="h" fact="0.2022"/>
              <dgm:constr type="w" for="ch" forName="Parent5" refType="w" fact="0.0705"/>
              <dgm:constr type="h" for="ch" forName="Parent5" refType="h" fact="0.3799"/>
              <dgm:constr type="r" for="ch" forName="Parent4" refType="w" fact="0.6346"/>
              <dgm:constr type="t" for="ch" forName="Parent4" refType="h" fact="0.2022"/>
              <dgm:constr type="w" for="ch" forName="Parent4" refType="w" fact="0.0705"/>
              <dgm:constr type="h" for="ch" forName="Parent4" refType="h" fact="0.3799"/>
              <dgm:constr type="r" for="ch" forName="Parent3" refType="w" fact="0.7439"/>
              <dgm:constr type="t" for="ch" forName="Parent3" refType="h" fact="0.2022"/>
              <dgm:constr type="w" for="ch" forName="Parent3" refType="w" fact="0.0705"/>
              <dgm:constr type="h" for="ch" forName="Parent3" refType="h" fact="0.3799"/>
              <dgm:constr type="r" for="ch" forName="Parent2" refType="w" fact="0.8532"/>
              <dgm:constr type="t" for="ch" forName="Parent2" refType="h" fact="0.2022"/>
              <dgm:constr type="w" for="ch" forName="Parent2" refType="w" fact="0.0705"/>
              <dgm:constr type="h" for="ch" forName="Parent2" refType="h" fact="0.3799"/>
              <dgm:constr type="r" for="ch" forName="Parent1" refType="w" fact="0.9625"/>
              <dgm:constr type="t" for="ch" forName="Parent1" refType="h" fact="0.2022"/>
              <dgm:constr type="w" for="ch" forName="Parent1" refType="w" fact="0.0705"/>
              <dgm:constr type="h" for="ch" forName="Parent1" refType="h" fact="0.3799"/>
              <dgm:constr type="r" for="ch" forName="Accent9" refType="w" fact="0.1058"/>
              <dgm:constr type="t" for="ch" forName="Accent9" refType="h" fact="0.1072"/>
              <dgm:constr type="w" for="ch" forName="Accent9" refType="w" fact="0.1058"/>
              <dgm:constr type="h" for="ch" forName="Accent9" refType="h" fact="0.5699"/>
              <dgm:constr type="r" for="ch" forName="ParentBackground9" refType="w" fact="0.1022"/>
              <dgm:constr type="t" for="ch" forName="ParentBackground9" refType="h" fact="0.1262"/>
              <dgm:constr type="w" for="ch" forName="ParentBackground9" refType="w" fact="0.0987"/>
              <dgm:constr type="h" for="ch" forName="ParentBackground9" refType="h" fact="0.5319"/>
              <dgm:constr type="r" for="ch" forName="Child9" refType="w" fact="0.1022"/>
              <dgm:constr type="t" for="ch" forName="Child9" refType="h" fact="0.6876"/>
              <dgm:constr type="w" for="ch" forName="Child9" refType="w" fact="0.0987"/>
              <dgm:constr type="h" for="ch" forName="Child9" refType="h" fact="0.3124"/>
              <dgm:constr type="r" for="ch" forName="Accent8" refType="w" fact="0.237"/>
              <dgm:constr type="t" for="ch" forName="Accent8" refType="h" fact="-0.0109"/>
              <dgm:constr type="w" for="ch" forName="Accent8" refType="w" fact="0.1496"/>
              <dgm:constr type="h" for="ch" forName="Accent8" refType="h" fact="0.806"/>
              <dgm:constr type="r" for="ch" forName="ParentBackground8" refType="w" fact="0.2115"/>
              <dgm:constr type="t" for="ch" forName="ParentBackground8" refType="h" fact="0.1262"/>
              <dgm:constr type="w" for="ch" forName="ParentBackground8" refType="w" fact="0.0987"/>
              <dgm:constr type="h" for="ch" forName="ParentBackground8" refType="h" fact="0.5319"/>
              <dgm:constr type="r" for="ch" forName="Child8" refType="w" fact="0.2115"/>
              <dgm:constr type="t" for="ch" forName="Child8" refType="h" fact="0.6876"/>
              <dgm:constr type="w" for="ch" forName="Child8" refType="w" fact="0.0987"/>
              <dgm:constr type="h" for="ch" forName="Child8" refType="h" fact="0.3124"/>
              <dgm:constr type="r" for="ch" forName="Accent7" refType="w" fact="0.3462"/>
              <dgm:constr type="t" for="ch" forName="Accent7" refType="h" fact="-0.0109"/>
              <dgm:constr type="w" for="ch" forName="Accent7" refType="w" fact="0.1496"/>
              <dgm:constr type="h" for="ch" forName="Accent7" refType="h" fact="0.806"/>
              <dgm:constr type="r" for="ch" forName="ParentBackground7" refType="w" fact="0.3208"/>
              <dgm:constr type="t" for="ch" forName="ParentBackground7" refType="h" fact="0.1262"/>
              <dgm:constr type="w" for="ch" forName="ParentBackground7" refType="w" fact="0.0987"/>
              <dgm:constr type="h" for="ch" forName="ParentBackground7" refType="h" fact="0.5319"/>
              <dgm:constr type="r" for="ch" forName="Child7" refType="w" fact="0.3208"/>
              <dgm:constr type="t" for="ch" forName="Child7" refType="h" fact="0.6876"/>
              <dgm:constr type="w" for="ch" forName="Child7" refType="w" fact="0.0987"/>
              <dgm:constr type="h" for="ch" forName="Child7" refType="h" fact="0.3124"/>
              <dgm:constr type="r" for="ch" forName="Accent6" refType="w" fact="0.4555"/>
              <dgm:constr type="t" for="ch" forName="Accent6" refType="h" fact="-0.0109"/>
              <dgm:constr type="w" for="ch" forName="Accent6" refType="w" fact="0.1496"/>
              <dgm:constr type="h" for="ch" forName="Accent6" refType="h" fact="0.806"/>
              <dgm:constr type="r" for="ch" forName="ParentBackground6" refType="w" fact="0.4301"/>
              <dgm:constr type="t" for="ch" forName="ParentBackground6" refType="h" fact="0.1262"/>
              <dgm:constr type="w" for="ch" forName="ParentBackground6" refType="w" fact="0.0987"/>
              <dgm:constr type="h" for="ch" forName="ParentBackground6" refType="h" fact="0.5319"/>
              <dgm:constr type="r" for="ch" forName="Child6" refType="w" fact="0.4301"/>
              <dgm:constr type="t" for="ch" forName="Child6" refType="h" fact="0.6876"/>
              <dgm:constr type="w" for="ch" forName="Child6" refType="w" fact="0.0987"/>
              <dgm:constr type="h" for="ch" forName="Child6" refType="h" fact="0.3124"/>
              <dgm:constr type="r" for="ch" forName="Accent5" refType="w" fact="0.5648"/>
              <dgm:constr type="t" for="ch" forName="Accent5" refType="h" fact="-0.0109"/>
              <dgm:constr type="w" for="ch" forName="Accent5" refType="w" fact="0.1496"/>
              <dgm:constr type="h" for="ch" forName="Accent5" refType="h" fact="0.806"/>
              <dgm:constr type="r" for="ch" forName="ParentBackground5" refType="w" fact="0.5394"/>
              <dgm:constr type="t" for="ch" forName="ParentBackground5" refType="h" fact="0.1262"/>
              <dgm:constr type="w" for="ch" forName="ParentBackground5" refType="w" fact="0.0987"/>
              <dgm:constr type="h" for="ch" forName="ParentBackground5" refType="h" fact="0.5319"/>
              <dgm:constr type="r" for="ch" forName="Child5" refType="w" fact="0.5394"/>
              <dgm:constr type="t" for="ch" forName="Child5" refType="h" fact="0.6876"/>
              <dgm:constr type="w" for="ch" forName="Child5" refType="w" fact="0.0987"/>
              <dgm:constr type="h" for="ch" forName="Child5" refType="h" fact="0.3124"/>
              <dgm:constr type="r" for="ch" forName="Accent4" refType="w" fact="0.6741"/>
              <dgm:constr type="t" for="ch" forName="Accent4" refType="h" fact="-0.0109"/>
              <dgm:constr type="w" for="ch" forName="Accent4" refType="w" fact="0.1496"/>
              <dgm:constr type="h" for="ch" forName="Accent4" refType="h" fact="0.806"/>
              <dgm:constr type="r" for="ch" forName="ParentBackground4" refType="w" fact="0.6487"/>
              <dgm:constr type="t" for="ch" forName="ParentBackground4" refType="h" fact="0.1262"/>
              <dgm:constr type="w" for="ch" forName="ParentBackground4" refType="w" fact="0.0987"/>
              <dgm:constr type="h" for="ch" forName="ParentBackground4" refType="h" fact="0.5319"/>
              <dgm:constr type="r" for="ch" forName="Child4" refType="w" fact="0.6487"/>
              <dgm:constr type="t" for="ch" forName="Child4" refType="h" fact="0.6876"/>
              <dgm:constr type="w" for="ch" forName="Child4" refType="w" fact="0.0987"/>
              <dgm:constr type="h" for="ch" forName="Child4" refType="h" fact="0.3124"/>
              <dgm:constr type="r" for="ch" forName="Accent3" refType="w" fact="0.7834"/>
              <dgm:constr type="t" for="ch" forName="Accent3" refType="h" fact="-0.0109"/>
              <dgm:constr type="w" for="ch" forName="Accent3" refType="w" fact="0.1496"/>
              <dgm:constr type="h" for="ch" forName="Accent3" refType="h" fact="0.806"/>
              <dgm:constr type="r" for="ch" forName="ParentBackground3" refType="w" fact="0.758"/>
              <dgm:constr type="t" for="ch" forName="ParentBackground3" refType="h" fact="0.1262"/>
              <dgm:constr type="w" for="ch" forName="ParentBackground3" refType="w" fact="0.0987"/>
              <dgm:constr type="h" for="ch" forName="ParentBackground3" refType="h" fact="0.5319"/>
              <dgm:constr type="r" for="ch" forName="Child3" refType="w" fact="0.758"/>
              <dgm:constr type="t" for="ch" forName="Child3" refType="h" fact="0.6876"/>
              <dgm:constr type="w" for="ch" forName="Child3" refType="w" fact="0.0987"/>
              <dgm:constr type="h" for="ch" forName="Child3" refType="h" fact="0.3124"/>
              <dgm:constr type="r" for="ch" forName="Accent2" refType="w" fact="0.8927"/>
              <dgm:constr type="t" for="ch" forName="Accent2" refType="h" fact="-0.0109"/>
              <dgm:constr type="w" for="ch" forName="Accent2" refType="w" fact="0.1496"/>
              <dgm:constr type="h" for="ch" forName="Accent2" refType="h" fact="0.806"/>
              <dgm:constr type="r" for="ch" forName="ParentBackground2" refType="w" fact="0.8673"/>
              <dgm:constr type="t" for="ch" forName="ParentBackground2" refType="h" fact="0.1262"/>
              <dgm:constr type="w" for="ch" forName="ParentBackground2" refType="w" fact="0.0987"/>
              <dgm:constr type="h" for="ch" forName="ParentBackground2" refType="h" fact="0.5319"/>
              <dgm:constr type="r" for="ch" forName="Child2" refType="w" fact="0.8673"/>
              <dgm:constr type="t" for="ch" forName="Child2" refType="h" fact="0.6876"/>
              <dgm:constr type="w" for="ch" forName="Child2" refType="w" fact="0.0987"/>
              <dgm:constr type="h" for="ch" forName="Child2" refType="h" fact="0.3124"/>
              <dgm:constr type="r" for="ch" forName="Accent1" refType="w" fact="1.002"/>
              <dgm:constr type="t" for="ch" forName="Accent1" refType="h" fact="-0.0109"/>
              <dgm:constr type="w" for="ch" forName="Accent1" refType="w" fact="0.1496"/>
              <dgm:constr type="h" for="ch" forName="Accent1" refType="h" fact="0.806"/>
              <dgm:constr type="r" for="ch" forName="ParentBackground1" refType="w" fact="0.9765"/>
              <dgm:constr type="t" for="ch" forName="ParentBackground1" refType="h" fact="0.1262"/>
              <dgm:constr type="w" for="ch" forName="ParentBackground1" refType="w" fact="0.0987"/>
              <dgm:constr type="h" for="ch" forName="ParentBackground1" refType="h" fact="0.5319"/>
              <dgm:constr type="r" for="ch" forName="Child1" refType="w" fact="0.9765"/>
              <dgm:constr type="t" for="ch" forName="Child1" refType="h" fact="0.6876"/>
              <dgm:constr type="w" for="ch" forName="Child1" refType="w" fact="0.0987"/>
              <dgm:constr type="h" for="ch" forName="Child1" refType="h" fact="0.3124"/>
            </dgm:constrLst>
          </dgm:if>
          <dgm:if name="Name26" axis="ch" ptType="node" func="cnt" op="equ" val="10">
            <dgm:alg type="composite">
              <dgm:param type="ar" val="5.9769"/>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7"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r" for="ch" forName="Parent10" refType="w" fact="0.0795"/>
              <dgm:constr type="t" for="ch" forName="Parent10" refType="h" fact="0.2022"/>
              <dgm:constr type="w" for="ch" forName="Parent10" refType="w" fact="0.0636"/>
              <dgm:constr type="h" for="ch" forName="Parent10" refType="h" fact="0.3799"/>
              <dgm:constr type="r" for="ch" forName="Parent9" refType="w" fact="0.178"/>
              <dgm:constr type="t" for="ch" forName="Parent9" refType="h" fact="0.2022"/>
              <dgm:constr type="w" for="ch" forName="Parent9" refType="w" fact="0.0636"/>
              <dgm:constr type="h" for="ch" forName="Parent9" refType="h" fact="0.3799"/>
              <dgm:constr type="r" for="ch" forName="Parent8" refType="w" fact="0.2765"/>
              <dgm:constr type="t" for="ch" forName="Parent8" refType="h" fact="0.2022"/>
              <dgm:constr type="w" for="ch" forName="Parent8" refType="w" fact="0.0636"/>
              <dgm:constr type="h" for="ch" forName="Parent8" refType="h" fact="0.3799"/>
              <dgm:constr type="r" for="ch" forName="Parent7" refType="w" fact="0.375"/>
              <dgm:constr type="t" for="ch" forName="Parent7" refType="h" fact="0.2022"/>
              <dgm:constr type="w" for="ch" forName="Parent7" refType="w" fact="0.0636"/>
              <dgm:constr type="h" for="ch" forName="Parent7" refType="h" fact="0.3799"/>
              <dgm:constr type="r" for="ch" forName="Parent6" refType="w" fact="0.4736"/>
              <dgm:constr type="t" for="ch" forName="Parent6" refType="h" fact="0.2022"/>
              <dgm:constr type="w" for="ch" forName="Parent6" refType="w" fact="0.0636"/>
              <dgm:constr type="h" for="ch" forName="Parent6" refType="h" fact="0.3799"/>
              <dgm:constr type="r" for="ch" forName="Parent5" refType="w" fact="0.5721"/>
              <dgm:constr type="t" for="ch" forName="Parent5" refType="h" fact="0.2022"/>
              <dgm:constr type="w" for="ch" forName="Parent5" refType="w" fact="0.0636"/>
              <dgm:constr type="h" for="ch" forName="Parent5" refType="h" fact="0.3799"/>
              <dgm:constr type="r" for="ch" forName="Parent4" refType="w" fact="0.6706"/>
              <dgm:constr type="t" for="ch" forName="Parent4" refType="h" fact="0.2022"/>
              <dgm:constr type="w" for="ch" forName="Parent4" refType="w" fact="0.0636"/>
              <dgm:constr type="h" for="ch" forName="Parent4" refType="h" fact="0.3799"/>
              <dgm:constr type="r" for="ch" forName="Parent3" refType="w" fact="0.7691"/>
              <dgm:constr type="t" for="ch" forName="Parent3" refType="h" fact="0.2022"/>
              <dgm:constr type="w" for="ch" forName="Parent3" refType="w" fact="0.0636"/>
              <dgm:constr type="h" for="ch" forName="Parent3" refType="h" fact="0.3799"/>
              <dgm:constr type="r" for="ch" forName="Parent2" refType="w" fact="0.8676"/>
              <dgm:constr type="t" for="ch" forName="Parent2" refType="h" fact="0.2022"/>
              <dgm:constr type="w" for="ch" forName="Parent2" refType="w" fact="0.0636"/>
              <dgm:constr type="h" for="ch" forName="Parent2" refType="h" fact="0.3799"/>
              <dgm:constr type="r" for="ch" forName="Parent1" refType="w" fact="0.9662"/>
              <dgm:constr type="t" for="ch" forName="Parent1" refType="h" fact="0.2022"/>
              <dgm:constr type="w" for="ch" forName="Parent1" refType="w" fact="0.0636"/>
              <dgm:constr type="h" for="ch" forName="Parent1" refType="h" fact="0.3799"/>
              <dgm:constr type="r" for="ch" forName="Accent10" refType="w" fact="0.0953"/>
              <dgm:constr type="t" for="ch" forName="Accent10" refType="h" fact="0.1072"/>
              <dgm:constr type="w" for="ch" forName="Accent10" refType="w" fact="0.0953"/>
              <dgm:constr type="h" for="ch" forName="Accent10" refType="h" fact="0.5699"/>
              <dgm:constr type="r" for="ch" forName="ParentBackground10" refType="w" fact="0.0922"/>
              <dgm:constr type="t" for="ch" forName="ParentBackground10" refType="h" fact="0.1262"/>
              <dgm:constr type="w" for="ch" forName="ParentBackground10" refType="w" fact="0.089"/>
              <dgm:constr type="h" for="ch" forName="ParentBackground10" refType="h" fact="0.5319"/>
              <dgm:constr type="r" for="ch" forName="Child10" refType="w" fact="0.0922"/>
              <dgm:constr type="t" for="ch" forName="Child10" refType="h" fact="0.6876"/>
              <dgm:constr type="w" for="ch" forName="Child10" refType="w" fact="0.089"/>
              <dgm:constr type="h" for="ch" forName="Child10" refType="h" fact="0.3124"/>
              <dgm:constr type="r" for="ch" forName="Accent9" refType="w" fact="0.2136"/>
              <dgm:constr type="t" for="ch" forName="Accent9" refType="h" fact="-0.0109"/>
              <dgm:constr type="w" for="ch" forName="Accent9" refType="w" fact="0.1348"/>
              <dgm:constr type="h" for="ch" forName="Accent9" refType="h" fact="0.806"/>
              <dgm:constr type="r" for="ch" forName="ParentBackground9" refType="w" fact="0.1907"/>
              <dgm:constr type="t" for="ch" forName="ParentBackground9" refType="h" fact="0.1262"/>
              <dgm:constr type="w" for="ch" forName="ParentBackground9" refType="w" fact="0.089"/>
              <dgm:constr type="h" for="ch" forName="ParentBackground9" refType="h" fact="0.5319"/>
              <dgm:constr type="r" for="ch" forName="Child9" refType="w" fact="0.1907"/>
              <dgm:constr type="t" for="ch" forName="Child9" refType="h" fact="0.6876"/>
              <dgm:constr type="w" for="ch" forName="Child9" refType="w" fact="0.089"/>
              <dgm:constr type="h" for="ch" forName="Child9" refType="h" fact="0.3124"/>
              <dgm:constr type="r" for="ch" forName="Accent8" refType="w" fact="0.3121"/>
              <dgm:constr type="t" for="ch" forName="Accent8" refType="h" fact="-0.0109"/>
              <dgm:constr type="w" for="ch" forName="Accent8" refType="w" fact="0.1348"/>
              <dgm:constr type="h" for="ch" forName="Accent8" refType="h" fact="0.806"/>
              <dgm:constr type="r" for="ch" forName="ParentBackground8" refType="w" fact="0.2892"/>
              <dgm:constr type="t" for="ch" forName="ParentBackground8" refType="h" fact="0.1262"/>
              <dgm:constr type="w" for="ch" forName="ParentBackground8" refType="w" fact="0.089"/>
              <dgm:constr type="h" for="ch" forName="ParentBackground8" refType="h" fact="0.5319"/>
              <dgm:constr type="r" for="ch" forName="Child8" refType="w" fact="0.2892"/>
              <dgm:constr type="t" for="ch" forName="Child8" refType="h" fact="0.6876"/>
              <dgm:constr type="w" for="ch" forName="Child8" refType="w" fact="0.089"/>
              <dgm:constr type="h" for="ch" forName="Child8" refType="h" fact="0.3124"/>
              <dgm:constr type="r" for="ch" forName="Accent7" refType="w" fact="0.4107"/>
              <dgm:constr type="t" for="ch" forName="Accent7" refType="h" fact="-0.0109"/>
              <dgm:constr type="w" for="ch" forName="Accent7" refType="w" fact="0.1348"/>
              <dgm:constr type="h" for="ch" forName="Accent7" refType="h" fact="0.806"/>
              <dgm:constr type="r" for="ch" forName="ParentBackground7" refType="w" fact="0.3877"/>
              <dgm:constr type="t" for="ch" forName="ParentBackground7" refType="h" fact="0.1262"/>
              <dgm:constr type="w" for="ch" forName="ParentBackground7" refType="w" fact="0.089"/>
              <dgm:constr type="h" for="ch" forName="ParentBackground7" refType="h" fact="0.5319"/>
              <dgm:constr type="r" for="ch" forName="Child7" refType="w" fact="0.3877"/>
              <dgm:constr type="t" for="ch" forName="Child7" refType="h" fact="0.6876"/>
              <dgm:constr type="w" for="ch" forName="Child7" refType="w" fact="0.089"/>
              <dgm:constr type="h" for="ch" forName="Child7" refType="h" fact="0.3124"/>
              <dgm:constr type="r" for="ch" forName="Accent6" refType="w" fact="0.5092"/>
              <dgm:constr type="t" for="ch" forName="Accent6" refType="h" fact="-0.0109"/>
              <dgm:constr type="w" for="ch" forName="Accent6" refType="w" fact="0.1348"/>
              <dgm:constr type="h" for="ch" forName="Accent6" refType="h" fact="0.806"/>
              <dgm:constr type="r" for="ch" forName="ParentBackground6" refType="w" fact="0.4863"/>
              <dgm:constr type="t" for="ch" forName="ParentBackground6" refType="h" fact="0.1262"/>
              <dgm:constr type="w" for="ch" forName="ParentBackground6" refType="w" fact="0.089"/>
              <dgm:constr type="h" for="ch" forName="ParentBackground6" refType="h" fact="0.5319"/>
              <dgm:constr type="r" for="ch" forName="Child6" refType="w" fact="0.4863"/>
              <dgm:constr type="t" for="ch" forName="Child6" refType="h" fact="0.6876"/>
              <dgm:constr type="w" for="ch" forName="Child6" refType="w" fact="0.089"/>
              <dgm:constr type="h" for="ch" forName="Child6" refType="h" fact="0.3124"/>
              <dgm:constr type="r" for="ch" forName="Accent5" refType="w" fact="0.6077"/>
              <dgm:constr type="t" for="ch" forName="Accent5" refType="h" fact="-0.0109"/>
              <dgm:constr type="w" for="ch" forName="Accent5" refType="w" fact="0.1348"/>
              <dgm:constr type="h" for="ch" forName="Accent5" refType="h" fact="0.806"/>
              <dgm:constr type="r" for="ch" forName="ParentBackground5" refType="w" fact="0.5848"/>
              <dgm:constr type="t" for="ch" forName="ParentBackground5" refType="h" fact="0.1262"/>
              <dgm:constr type="w" for="ch" forName="ParentBackground5" refType="w" fact="0.089"/>
              <dgm:constr type="h" for="ch" forName="ParentBackground5" refType="h" fact="0.5319"/>
              <dgm:constr type="r" for="ch" forName="Child5" refType="w" fact="0.5848"/>
              <dgm:constr type="t" for="ch" forName="Child5" refType="h" fact="0.6876"/>
              <dgm:constr type="w" for="ch" forName="Child5" refType="w" fact="0.089"/>
              <dgm:constr type="h" for="ch" forName="Child5" refType="h" fact="0.3124"/>
              <dgm:constr type="r" for="ch" forName="Accent4" refType="w" fact="0.7062"/>
              <dgm:constr type="t" for="ch" forName="Accent4" refType="h" fact="-0.0109"/>
              <dgm:constr type="w" for="ch" forName="Accent4" refType="w" fact="0.1348"/>
              <dgm:constr type="h" for="ch" forName="Accent4" refType="h" fact="0.806"/>
              <dgm:constr type="r" for="ch" forName="ParentBackground4" refType="w" fact="0.6833"/>
              <dgm:constr type="t" for="ch" forName="ParentBackground4" refType="h" fact="0.1262"/>
              <dgm:constr type="w" for="ch" forName="ParentBackground4" refType="w" fact="0.089"/>
              <dgm:constr type="h" for="ch" forName="ParentBackground4" refType="h" fact="0.5319"/>
              <dgm:constr type="r" for="ch" forName="Child4" refType="w" fact="0.6833"/>
              <dgm:constr type="t" for="ch" forName="Child4" refType="h" fact="0.6876"/>
              <dgm:constr type="w" for="ch" forName="Child4" refType="w" fact="0.089"/>
              <dgm:constr type="h" for="ch" forName="Child4" refType="h" fact="0.3124"/>
              <dgm:constr type="r" for="ch" forName="Accent3" refType="w" fact="0.8048"/>
              <dgm:constr type="t" for="ch" forName="Accent3" refType="h" fact="-0.0109"/>
              <dgm:constr type="w" for="ch" forName="Accent3" refType="w" fact="0.1348"/>
              <dgm:constr type="h" for="ch" forName="Accent3" refType="h" fact="0.806"/>
              <dgm:constr type="r" for="ch" forName="ParentBackground3" refType="w" fact="0.7818"/>
              <dgm:constr type="t" for="ch" forName="ParentBackground3" refType="h" fact="0.1262"/>
              <dgm:constr type="w" for="ch" forName="ParentBackground3" refType="w" fact="0.089"/>
              <dgm:constr type="h" for="ch" forName="ParentBackground3" refType="h" fact="0.5319"/>
              <dgm:constr type="r" for="ch" forName="Child3" refType="w" fact="0.7818"/>
              <dgm:constr type="t" for="ch" forName="Child3" refType="h" fact="0.6876"/>
              <dgm:constr type="w" for="ch" forName="Child3" refType="w" fact="0.089"/>
              <dgm:constr type="h" for="ch" forName="Child3" refType="h" fact="0.3124"/>
              <dgm:constr type="r" for="ch" forName="Accent2" refType="w" fact="0.9033"/>
              <dgm:constr type="t" for="ch" forName="Accent2" refType="h" fact="-0.0109"/>
              <dgm:constr type="w" for="ch" forName="Accent2" refType="w" fact="0.1348"/>
              <dgm:constr type="h" for="ch" forName="Accent2" refType="h" fact="0.806"/>
              <dgm:constr type="r" for="ch" forName="ParentBackground2" refType="w" fact="0.8804"/>
              <dgm:constr type="t" for="ch" forName="ParentBackground2" refType="h" fact="0.1262"/>
              <dgm:constr type="w" for="ch" forName="ParentBackground2" refType="w" fact="0.089"/>
              <dgm:constr type="h" for="ch" forName="ParentBackground2" refType="h" fact="0.5319"/>
              <dgm:constr type="r" for="ch" forName="Child2" refType="w" fact="0.8804"/>
              <dgm:constr type="t" for="ch" forName="Child2" refType="h" fact="0.6876"/>
              <dgm:constr type="w" for="ch" forName="Child2" refType="w" fact="0.089"/>
              <dgm:constr type="h" for="ch" forName="Child2" refType="h" fact="0.3124"/>
              <dgm:constr type="r" for="ch" forName="Accent1" refType="w" fact="1.0018"/>
              <dgm:constr type="t" for="ch" forName="Accent1" refType="h" fact="-0.0109"/>
              <dgm:constr type="w" for="ch" forName="Accent1" refType="w" fact="0.1348"/>
              <dgm:constr type="h" for="ch" forName="Accent1" refType="h" fact="0.806"/>
              <dgm:constr type="r" for="ch" forName="ParentBackground1" refType="w" fact="0.9789"/>
              <dgm:constr type="t" for="ch" forName="ParentBackground1" refType="h" fact="0.1262"/>
              <dgm:constr type="w" for="ch" forName="ParentBackground1" refType="w" fact="0.089"/>
              <dgm:constr type="h" for="ch" forName="ParentBackground1" refType="h" fact="0.5319"/>
              <dgm:constr type="r" for="ch" forName="Child1" refType="w" fact="0.9789"/>
              <dgm:constr type="t" for="ch" forName="Child1" refType="h" fact="0.6876"/>
              <dgm:constr type="w" for="ch" forName="Child1" refType="w" fact="0.089"/>
              <dgm:constr type="h" for="ch" forName="Child1" refType="h" fact="0.3124"/>
            </dgm:constrLst>
          </dgm:if>
          <dgm:else name="Name27">
            <dgm:alg type="composite">
              <dgm:param type="ar" val="6.5658"/>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8" refType="primFontSz" refFor="des" refForName="Parent1" op="lte"/>
              <dgm:constr type="primFontSz" for="des" forName="Child9" refType="primFontSz" refFor="des" refForName="Parent1" op="lte"/>
              <dgm:constr type="primFontSz" for="des" forName="Child10" refType="primFontSz" refFor="des" refForName="Parent1" op="lte"/>
              <dgm:constr type="primFontSz" for="des" forName="Child11"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8" refType="primFontSz" refFor="des" refForName="Parent2" op="lte"/>
              <dgm:constr type="primFontSz" for="des" forName="Child9" refType="primFontSz" refFor="des" refForName="Parent2" op="lte"/>
              <dgm:constr type="primFontSz" for="des" forName="Child10" refType="primFontSz" refFor="des" refForName="Parent2" op="lte"/>
              <dgm:constr type="primFontSz" for="des" forName="Child11"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8" refType="primFontSz" refFor="des" refForName="Parent3" op="lte"/>
              <dgm:constr type="primFontSz" for="des" forName="Child9" refType="primFontSz" refFor="des" refForName="Parent3" op="lte"/>
              <dgm:constr type="primFontSz" for="des" forName="Child10" refType="primFontSz" refFor="des" refForName="Parent3" op="lte"/>
              <dgm:constr type="primFontSz" for="des" forName="Child11"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8" refType="primFontSz" refFor="des" refForName="Parent4" op="lte"/>
              <dgm:constr type="primFontSz" for="des" forName="Child9" refType="primFontSz" refFor="des" refForName="Parent4" op="lte"/>
              <dgm:constr type="primFontSz" for="des" forName="Child10" refType="primFontSz" refFor="des" refForName="Parent4" op="lte"/>
              <dgm:constr type="primFontSz" for="des" forName="Child11"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8" refType="primFontSz" refFor="des" refForName="Parent5" op="lte"/>
              <dgm:constr type="primFontSz" for="des" forName="Child9" refType="primFontSz" refFor="des" refForName="Parent5" op="lte"/>
              <dgm:constr type="primFontSz" for="des" forName="Child10" refType="primFontSz" refFor="des" refForName="Parent5" op="lte"/>
              <dgm:constr type="primFontSz" for="des" forName="Child11"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8" refType="primFontSz" refFor="des" refForName="Parent6" op="lte"/>
              <dgm:constr type="primFontSz" for="des" forName="Child9" refType="primFontSz" refFor="des" refForName="Parent6" op="lte"/>
              <dgm:constr type="primFontSz" for="des" forName="Child10" refType="primFontSz" refFor="des" refForName="Parent6" op="lte"/>
              <dgm:constr type="primFontSz" for="des" forName="Child11"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Child8" refType="primFontSz" refFor="des" refForName="Parent7" op="lte"/>
              <dgm:constr type="primFontSz" for="des" forName="Child9" refType="primFontSz" refFor="des" refForName="Parent7" op="lte"/>
              <dgm:constr type="primFontSz" for="des" forName="Child10" refType="primFontSz" refFor="des" refForName="Parent7" op="lte"/>
              <dgm:constr type="primFontSz" for="des" forName="Child11" refType="primFontSz" refFor="des" refForName="Parent7" op="lte"/>
              <dgm:constr type="primFontSz" for="des" forName="Child1" refType="primFontSz" refFor="des" refForName="Parent8" op="lte"/>
              <dgm:constr type="primFontSz" for="des" forName="Child2" refType="primFontSz" refFor="des" refForName="Parent8" op="lte"/>
              <dgm:constr type="primFontSz" for="des" forName="Child3" refType="primFontSz" refFor="des" refForName="Parent8" op="lte"/>
              <dgm:constr type="primFontSz" for="des" forName="Child4" refType="primFontSz" refFor="des" refForName="Parent8" op="lte"/>
              <dgm:constr type="primFontSz" for="des" forName="Child5" refType="primFontSz" refFor="des" refForName="Parent8" op="lte"/>
              <dgm:constr type="primFontSz" for="des" forName="Child6" refType="primFontSz" refFor="des" refForName="Parent8" op="lte"/>
              <dgm:constr type="primFontSz" for="des" forName="Child7" refType="primFontSz" refFor="des" refForName="Parent8" op="lte"/>
              <dgm:constr type="primFontSz" for="des" forName="Child8" refType="primFontSz" refFor="des" refForName="Parent8" op="lte"/>
              <dgm:constr type="primFontSz" for="des" forName="Child9" refType="primFontSz" refFor="des" refForName="Parent8" op="lte"/>
              <dgm:constr type="primFontSz" for="des" forName="Child10" refType="primFontSz" refFor="des" refForName="Parent8" op="lte"/>
              <dgm:constr type="primFontSz" for="des" forName="Child11" refType="primFontSz" refFor="des" refForName="Parent8" op="lte"/>
              <dgm:constr type="primFontSz" for="des" forName="Child1" refType="primFontSz" refFor="des" refForName="Parent9" op="lte"/>
              <dgm:constr type="primFontSz" for="des" forName="Child2" refType="primFontSz" refFor="des" refForName="Parent9" op="lte"/>
              <dgm:constr type="primFontSz" for="des" forName="Child3" refType="primFontSz" refFor="des" refForName="Parent9" op="lte"/>
              <dgm:constr type="primFontSz" for="des" forName="Child4" refType="primFontSz" refFor="des" refForName="Parent9" op="lte"/>
              <dgm:constr type="primFontSz" for="des" forName="Child5" refType="primFontSz" refFor="des" refForName="Parent9" op="lte"/>
              <dgm:constr type="primFontSz" for="des" forName="Child6" refType="primFontSz" refFor="des" refForName="Parent9" op="lte"/>
              <dgm:constr type="primFontSz" for="des" forName="Child7" refType="primFontSz" refFor="des" refForName="Parent9" op="lte"/>
              <dgm:constr type="primFontSz" for="des" forName="Child8" refType="primFontSz" refFor="des" refForName="Parent9" op="lte"/>
              <dgm:constr type="primFontSz" for="des" forName="Child9" refType="primFontSz" refFor="des" refForName="Parent9" op="lte"/>
              <dgm:constr type="primFontSz" for="des" forName="Child10" refType="primFontSz" refFor="des" refForName="Parent9" op="lte"/>
              <dgm:constr type="primFontSz" for="des" forName="Child11" refType="primFontSz" refFor="des" refForName="Parent9" op="lte"/>
              <dgm:constr type="primFontSz" for="des" forName="Child1" refType="primFontSz" refFor="des" refForName="Parent10" op="lte"/>
              <dgm:constr type="primFontSz" for="des" forName="Child2" refType="primFontSz" refFor="des" refForName="Parent10" op="lte"/>
              <dgm:constr type="primFontSz" for="des" forName="Child3" refType="primFontSz" refFor="des" refForName="Parent10" op="lte"/>
              <dgm:constr type="primFontSz" for="des" forName="Child4" refType="primFontSz" refFor="des" refForName="Parent10" op="lte"/>
              <dgm:constr type="primFontSz" for="des" forName="Child5" refType="primFontSz" refFor="des" refForName="Parent10" op="lte"/>
              <dgm:constr type="primFontSz" for="des" forName="Child6" refType="primFontSz" refFor="des" refForName="Parent10" op="lte"/>
              <dgm:constr type="primFontSz" for="des" forName="Child7" refType="primFontSz" refFor="des" refForName="Parent10" op="lte"/>
              <dgm:constr type="primFontSz" for="des" forName="Child8" refType="primFontSz" refFor="des" refForName="Parent10" op="lte"/>
              <dgm:constr type="primFontSz" for="des" forName="Child9" refType="primFontSz" refFor="des" refForName="Parent10" op="lte"/>
              <dgm:constr type="primFontSz" for="des" forName="Child10" refType="primFontSz" refFor="des" refForName="Parent10" op="lte"/>
              <dgm:constr type="primFontSz" for="des" forName="Child11" refType="primFontSz" refFor="des" refForName="Parent10" op="lte"/>
              <dgm:constr type="primFontSz" for="des" forName="Child1" refType="primFontSz" refFor="des" refForName="Parent11" op="lte"/>
              <dgm:constr type="primFontSz" for="des" forName="Child2" refType="primFontSz" refFor="des" refForName="Parent11" op="lte"/>
              <dgm:constr type="primFontSz" for="des" forName="Child3" refType="primFontSz" refFor="des" refForName="Parent11" op="lte"/>
              <dgm:constr type="primFontSz" for="des" forName="Child4" refType="primFontSz" refFor="des" refForName="Parent11" op="lte"/>
              <dgm:constr type="primFontSz" for="des" forName="Child5" refType="primFontSz" refFor="des" refForName="Parent11" op="lte"/>
              <dgm:constr type="primFontSz" for="des" forName="Child6" refType="primFontSz" refFor="des" refForName="Parent11" op="lte"/>
              <dgm:constr type="primFontSz" for="des" forName="Child7" refType="primFontSz" refFor="des" refForName="Parent11" op="lte"/>
              <dgm:constr type="primFontSz" for="des" forName="Child8" refType="primFontSz" refFor="des" refForName="Parent11" op="lte"/>
              <dgm:constr type="primFontSz" for="des" forName="Child9" refType="primFontSz" refFor="des" refForName="Parent11" op="lte"/>
              <dgm:constr type="primFontSz" for="des" forName="Child10" refType="primFontSz" refFor="des" refForName="Parent11" op="lte"/>
              <dgm:constr type="primFontSz" for="des" forName="Child11" refType="primFontSz" refFor="des" refForName="Parent11"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Parent8" refType="primFontSz" refFor="des" refForName="Parent1" op="equ"/>
              <dgm:constr type="primFontSz" for="des" forName="Parent9" refType="primFontSz" refFor="des" refForName="Parent1" op="equ"/>
              <dgm:constr type="primFontSz" for="des" forName="Parent10" refType="primFontSz" refFor="des" refForName="Parent1" op="equ"/>
              <dgm:constr type="primFontSz" for="des" forName="Parent11"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primFontSz" for="des" forName="Child8" refType="primFontSz" refFor="des" refForName="Child1" op="equ"/>
              <dgm:constr type="primFontSz" for="des" forName="Child9" refType="primFontSz" refFor="des" refForName="Child1" op="equ"/>
              <dgm:constr type="primFontSz" for="des" forName="Child10" refType="primFontSz" refFor="des" refForName="Child1" op="equ"/>
              <dgm:constr type="primFontSz" for="des" forName="Child11" refType="primFontSz" refFor="des" refForName="Child1" op="equ"/>
              <dgm:constr type="r" for="ch" forName="Parent11" refType="w" fact="0.0723"/>
              <dgm:constr type="t" for="ch" forName="Parent11" refType="h" fact="0.2022"/>
              <dgm:constr type="w" for="ch" forName="Parent11" refType="w" fact="0.0579"/>
              <dgm:constr type="h" for="ch" forName="Parent11" refType="h" fact="0.3799"/>
              <dgm:constr type="r" for="ch" forName="Parent10" refType="w" fact="0.162"/>
              <dgm:constr type="t" for="ch" forName="Parent10" refType="h" fact="0.2022"/>
              <dgm:constr type="w" for="ch" forName="Parent10" refType="w" fact="0.0579"/>
              <dgm:constr type="h" for="ch" forName="Parent10" refType="h" fact="0.3799"/>
              <dgm:constr type="r" for="ch" forName="Parent9" refType="w" fact="0.2517"/>
              <dgm:constr type="t" for="ch" forName="Parent9" refType="h" fact="0.2022"/>
              <dgm:constr type="w" for="ch" forName="Parent9" refType="w" fact="0.0579"/>
              <dgm:constr type="h" for="ch" forName="Parent9" refType="h" fact="0.3799"/>
              <dgm:constr type="r" for="ch" forName="Parent8" refType="w" fact="0.3414"/>
              <dgm:constr type="t" for="ch" forName="Parent8" refType="h" fact="0.2022"/>
              <dgm:constr type="w" for="ch" forName="Parent8" refType="w" fact="0.0579"/>
              <dgm:constr type="h" for="ch" forName="Parent8" refType="h" fact="0.3799"/>
              <dgm:constr type="r" for="ch" forName="Parent7" refType="w" fact="0.4311"/>
              <dgm:constr type="t" for="ch" forName="Parent7" refType="h" fact="0.2022"/>
              <dgm:constr type="w" for="ch" forName="Parent7" refType="w" fact="0.0579"/>
              <dgm:constr type="h" for="ch" forName="Parent7" refType="h" fact="0.3799"/>
              <dgm:constr type="r" for="ch" forName="Parent6" refType="w" fact="0.5208"/>
              <dgm:constr type="t" for="ch" forName="Parent6" refType="h" fact="0.2022"/>
              <dgm:constr type="w" for="ch" forName="Parent6" refType="w" fact="0.0579"/>
              <dgm:constr type="h" for="ch" forName="Parent6" refType="h" fact="0.3799"/>
              <dgm:constr type="r" for="ch" forName="Parent5" refType="w" fact="0.6105"/>
              <dgm:constr type="t" for="ch" forName="Parent5" refType="h" fact="0.2022"/>
              <dgm:constr type="w" for="ch" forName="Parent5" refType="w" fact="0.0579"/>
              <dgm:constr type="h" for="ch" forName="Parent5" refType="h" fact="0.3799"/>
              <dgm:constr type="r" for="ch" forName="Parent4" refType="w" fact="0.7001"/>
              <dgm:constr type="t" for="ch" forName="Parent4" refType="h" fact="0.2022"/>
              <dgm:constr type="w" for="ch" forName="Parent4" refType="w" fact="0.0579"/>
              <dgm:constr type="h" for="ch" forName="Parent4" refType="h" fact="0.3799"/>
              <dgm:constr type="r" for="ch" forName="Parent3" refType="w" fact="0.7898"/>
              <dgm:constr type="t" for="ch" forName="Parent3" refType="h" fact="0.2022"/>
              <dgm:constr type="w" for="ch" forName="Parent3" refType="w" fact="0.0579"/>
              <dgm:constr type="h" for="ch" forName="Parent3" refType="h" fact="0.3799"/>
              <dgm:constr type="r" for="ch" forName="Parent2" refType="w" fact="0.8795"/>
              <dgm:constr type="t" for="ch" forName="Parent2" refType="h" fact="0.2022"/>
              <dgm:constr type="w" for="ch" forName="Parent2" refType="w" fact="0.0579"/>
              <dgm:constr type="h" for="ch" forName="Parent2" refType="h" fact="0.3799"/>
              <dgm:constr type="r" for="ch" forName="Parent1" refType="w" fact="0.9692"/>
              <dgm:constr type="t" for="ch" forName="Parent1" refType="h" fact="0.2022"/>
              <dgm:constr type="w" for="ch" forName="Parent1" refType="w" fact="0.0579"/>
              <dgm:constr type="h" for="ch" forName="Parent1" refType="h" fact="0.3799"/>
              <dgm:constr type="r" for="ch" forName="Accent11" refType="w" fact="0.0868"/>
              <dgm:constr type="t" for="ch" forName="Accent11" refType="h" fact="0.1072"/>
              <dgm:constr type="w" for="ch" forName="Accent11" refType="w" fact="0.0868"/>
              <dgm:constr type="h" for="ch" forName="Accent11" refType="h" fact="0.5699"/>
              <dgm:constr type="r" for="ch" forName="ParentBackground11" refType="w" fact="0.0839"/>
              <dgm:constr type="t" for="ch" forName="ParentBackground11" refType="h" fact="0.1262"/>
              <dgm:constr type="w" for="ch" forName="ParentBackground11" refType="w" fact="0.081"/>
              <dgm:constr type="h" for="ch" forName="ParentBackground11" refType="h" fact="0.5319"/>
              <dgm:constr type="r" for="ch" forName="Child11" refType="w" fact="0.0839"/>
              <dgm:constr type="t" for="ch" forName="Child11" refType="h" fact="0.6876"/>
              <dgm:constr type="w" for="ch" forName="Child11" refType="w" fact="0.081"/>
              <dgm:constr type="h" for="ch" forName="Child11" refType="h" fact="0.3124"/>
              <dgm:constr type="r" for="ch" forName="Accent10" refType="w" fact="0.1945"/>
              <dgm:constr type="t" for="ch" forName="Accent10" refType="h" fact="-0.0109"/>
              <dgm:constr type="w" for="ch" forName="Accent10" refType="w" fact="0.1228"/>
              <dgm:constr type="h" for="ch" forName="Accent10" refType="h" fact="0.806"/>
              <dgm:constr type="r" for="ch" forName="ParentBackground10" refType="w" fact="0.1736"/>
              <dgm:constr type="t" for="ch" forName="ParentBackground10" refType="h" fact="0.1262"/>
              <dgm:constr type="w" for="ch" forName="ParentBackground10" refType="w" fact="0.081"/>
              <dgm:constr type="h" for="ch" forName="ParentBackground10" refType="h" fact="0.5319"/>
              <dgm:constr type="r" for="ch" forName="Child10" refType="w" fact="0.1736"/>
              <dgm:constr type="t" for="ch" forName="Child10" refType="h" fact="0.6876"/>
              <dgm:constr type="w" for="ch" forName="Child10" refType="w" fact="0.081"/>
              <dgm:constr type="h" for="ch" forName="Child10" refType="h" fact="0.3124"/>
              <dgm:constr type="r" for="ch" forName="Accent9" refType="w" fact="0.2842"/>
              <dgm:constr type="t" for="ch" forName="Accent9" refType="h" fact="-0.0109"/>
              <dgm:constr type="w" for="ch" forName="Accent9" refType="w" fact="0.1228"/>
              <dgm:constr type="h" for="ch" forName="Accent9" refType="h" fact="0.806"/>
              <dgm:constr type="r" for="ch" forName="ParentBackground9" refType="w" fact="0.2633"/>
              <dgm:constr type="t" for="ch" forName="ParentBackground9" refType="h" fact="0.1262"/>
              <dgm:constr type="w" for="ch" forName="ParentBackground9" refType="w" fact="0.081"/>
              <dgm:constr type="h" for="ch" forName="ParentBackground9" refType="h" fact="0.5319"/>
              <dgm:constr type="r" for="ch" forName="Child9" refType="w" fact="0.2633"/>
              <dgm:constr type="t" for="ch" forName="Child9" refType="h" fact="0.6876"/>
              <dgm:constr type="w" for="ch" forName="Child9" refType="w" fact="0.081"/>
              <dgm:constr type="h" for="ch" forName="Child9" refType="h" fact="0.3124"/>
              <dgm:constr type="r" for="ch" forName="Accent8" refType="w" fact="0.3739"/>
              <dgm:constr type="t" for="ch" forName="Accent8" refType="h" fact="-0.0109"/>
              <dgm:constr type="w" for="ch" forName="Accent8" refType="w" fact="0.1228"/>
              <dgm:constr type="h" for="ch" forName="Accent8" refType="h" fact="0.806"/>
              <dgm:constr type="r" for="ch" forName="ParentBackground8" refType="w" fact="0.353"/>
              <dgm:constr type="t" for="ch" forName="ParentBackground8" refType="h" fact="0.1262"/>
              <dgm:constr type="w" for="ch" forName="ParentBackground8" refType="w" fact="0.081"/>
              <dgm:constr type="h" for="ch" forName="ParentBackground8" refType="h" fact="0.5319"/>
              <dgm:constr type="r" for="ch" forName="Child8" refType="w" fact="0.353"/>
              <dgm:constr type="t" for="ch" forName="Child8" refType="h" fact="0.6876"/>
              <dgm:constr type="w" for="ch" forName="Child8" refType="w" fact="0.081"/>
              <dgm:constr type="h" for="ch" forName="Child8" refType="h" fact="0.3124"/>
              <dgm:constr type="r" for="ch" forName="Accent7" refType="w" fact="0.4636"/>
              <dgm:constr type="t" for="ch" forName="Accent7" refType="h" fact="-0.0109"/>
              <dgm:constr type="w" for="ch" forName="Accent7" refType="w" fact="0.1228"/>
              <dgm:constr type="h" for="ch" forName="Accent7" refType="h" fact="0.806"/>
              <dgm:constr type="r" for="ch" forName="ParentBackground7" refType="w" fact="0.4427"/>
              <dgm:constr type="t" for="ch" forName="ParentBackground7" refType="h" fact="0.1262"/>
              <dgm:constr type="w" for="ch" forName="ParentBackground7" refType="w" fact="0.081"/>
              <dgm:constr type="h" for="ch" forName="ParentBackground7" refType="h" fact="0.5319"/>
              <dgm:constr type="r" for="ch" forName="Child7" refType="w" fact="0.4427"/>
              <dgm:constr type="t" for="ch" forName="Child7" refType="h" fact="0.6876"/>
              <dgm:constr type="w" for="ch" forName="Child7" refType="w" fact="0.081"/>
              <dgm:constr type="h" for="ch" forName="Child7" refType="h" fact="0.3124"/>
              <dgm:constr type="r" for="ch" forName="Accent6" refType="w" fact="0.5533"/>
              <dgm:constr type="t" for="ch" forName="Accent6" refType="h" fact="-0.0109"/>
              <dgm:constr type="w" for="ch" forName="Accent6" refType="w" fact="0.1228"/>
              <dgm:constr type="h" for="ch" forName="Accent6" refType="h" fact="0.806"/>
              <dgm:constr type="r" for="ch" forName="ParentBackground6" refType="w" fact="0.5323"/>
              <dgm:constr type="t" for="ch" forName="ParentBackground6" refType="h" fact="0.1262"/>
              <dgm:constr type="w" for="ch" forName="ParentBackground6" refType="w" fact="0.081"/>
              <dgm:constr type="h" for="ch" forName="ParentBackground6" refType="h" fact="0.5319"/>
              <dgm:constr type="r" for="ch" forName="Child6" refType="w" fact="0.5323"/>
              <dgm:constr type="t" for="ch" forName="Child6" refType="h" fact="0.6876"/>
              <dgm:constr type="w" for="ch" forName="Child6" refType="w" fact="0.081"/>
              <dgm:constr type="h" for="ch" forName="Child6" refType="h" fact="0.3124"/>
              <dgm:constr type="r" for="ch" forName="Accent5" refType="w" fact="0.6429"/>
              <dgm:constr type="t" for="ch" forName="Accent5" refType="h" fact="-0.0109"/>
              <dgm:constr type="w" for="ch" forName="Accent5" refType="w" fact="0.1228"/>
              <dgm:constr type="h" for="ch" forName="Accent5" refType="h" fact="0.806"/>
              <dgm:constr type="r" for="ch" forName="ParentBackground5" refType="w" fact="0.622"/>
              <dgm:constr type="t" for="ch" forName="ParentBackground5" refType="h" fact="0.1262"/>
              <dgm:constr type="w" for="ch" forName="ParentBackground5" refType="w" fact="0.081"/>
              <dgm:constr type="h" for="ch" forName="ParentBackground5" refType="h" fact="0.5319"/>
              <dgm:constr type="r" for="ch" forName="Child5" refType="w" fact="0.622"/>
              <dgm:constr type="t" for="ch" forName="Child5" refType="h" fact="0.6876"/>
              <dgm:constr type="w" for="ch" forName="Child5" refType="w" fact="0.081"/>
              <dgm:constr type="h" for="ch" forName="Child5" refType="h" fact="0.3124"/>
              <dgm:constr type="r" for="ch" forName="Accent4" refType="w" fact="0.7326"/>
              <dgm:constr type="t" for="ch" forName="Accent4" refType="h" fact="-0.0109"/>
              <dgm:constr type="w" for="ch" forName="Accent4" refType="w" fact="0.1228"/>
              <dgm:constr type="h" for="ch" forName="Accent4" refType="h" fact="0.806"/>
              <dgm:constr type="r" for="ch" forName="ParentBackground4" refType="w" fact="0.7117"/>
              <dgm:constr type="t" for="ch" forName="ParentBackground4" refType="h" fact="0.1262"/>
              <dgm:constr type="w" for="ch" forName="ParentBackground4" refType="w" fact="0.081"/>
              <dgm:constr type="h" for="ch" forName="ParentBackground4" refType="h" fact="0.5319"/>
              <dgm:constr type="r" for="ch" forName="Child4" refType="w" fact="0.7117"/>
              <dgm:constr type="t" for="ch" forName="Child4" refType="h" fact="0.6876"/>
              <dgm:constr type="w" for="ch" forName="Child4" refType="w" fact="0.081"/>
              <dgm:constr type="h" for="ch" forName="Child4" refType="h" fact="0.3124"/>
              <dgm:constr type="r" for="ch" forName="Accent3" refType="w" fact="0.8223"/>
              <dgm:constr type="t" for="ch" forName="Accent3" refType="h" fact="-0.0109"/>
              <dgm:constr type="w" for="ch" forName="Accent3" refType="w" fact="0.1228"/>
              <dgm:constr type="h" for="ch" forName="Accent3" refType="h" fact="0.806"/>
              <dgm:constr type="r" for="ch" forName="ParentBackground3" refType="w" fact="0.8014"/>
              <dgm:constr type="t" for="ch" forName="ParentBackground3" refType="h" fact="0.1262"/>
              <dgm:constr type="w" for="ch" forName="ParentBackground3" refType="w" fact="0.081"/>
              <dgm:constr type="h" for="ch" forName="ParentBackground3" refType="h" fact="0.5319"/>
              <dgm:constr type="r" for="ch" forName="Child3" refType="w" fact="0.8014"/>
              <dgm:constr type="t" for="ch" forName="Child3" refType="h" fact="0.6876"/>
              <dgm:constr type="w" for="ch" forName="Child3" refType="w" fact="0.081"/>
              <dgm:constr type="h" for="ch" forName="Child3" refType="h" fact="0.3124"/>
              <dgm:constr type="r" for="ch" forName="Accent2" refType="w" fact="0.912"/>
              <dgm:constr type="t" for="ch" forName="Accent2" refType="h" fact="-0.0109"/>
              <dgm:constr type="w" for="ch" forName="Accent2" refType="w" fact="0.1228"/>
              <dgm:constr type="h" for="ch" forName="Accent2" refType="h" fact="0.806"/>
              <dgm:constr type="r" for="ch" forName="ParentBackground2" refType="w" fact="0.8911"/>
              <dgm:constr type="t" for="ch" forName="ParentBackground2" refType="h" fact="0.1262"/>
              <dgm:constr type="w" for="ch" forName="ParentBackground2" refType="w" fact="0.081"/>
              <dgm:constr type="h" for="ch" forName="ParentBackground2" refType="h" fact="0.5319"/>
              <dgm:constr type="r" for="ch" forName="Child2" refType="w" fact="0.8911"/>
              <dgm:constr type="t" for="ch" forName="Child2" refType="h" fact="0.6876"/>
              <dgm:constr type="w" for="ch" forName="Child2" refType="w" fact="0.081"/>
              <dgm:constr type="h" for="ch" forName="Child2" refType="h" fact="0.3124"/>
              <dgm:constr type="r" for="ch" forName="Accent1" refType="w" fact="1.0017"/>
              <dgm:constr type="t" for="ch" forName="Accent1" refType="h" fact="-0.0109"/>
              <dgm:constr type="w" for="ch" forName="Accent1" refType="w" fact="0.1228"/>
              <dgm:constr type="h" for="ch" forName="Accent1" refType="h" fact="0.806"/>
              <dgm:constr type="r" for="ch" forName="ParentBackground1" refType="w" fact="0.9808"/>
              <dgm:constr type="t" for="ch" forName="ParentBackground1" refType="h" fact="0.1262"/>
              <dgm:constr type="w" for="ch" forName="ParentBackground1" refType="w" fact="0.081"/>
              <dgm:constr type="h" for="ch" forName="ParentBackground1" refType="h" fact="0.5319"/>
              <dgm:constr type="r" for="ch" forName="Child1" refType="w" fact="0.9808"/>
              <dgm:constr type="t" for="ch" forName="Child1" refType="h" fact="0.6876"/>
              <dgm:constr type="w" for="ch" forName="Child1" refType="w" fact="0.081"/>
              <dgm:constr type="h" for="ch" forName="Child1" refType="h" fact="0.3124"/>
            </dgm:constrLst>
          </dgm:else>
        </dgm:choose>
      </dgm:else>
    </dgm:choose>
    <dgm:forEach name="wrapper" axis="self" ptType="parTrans">
      <dgm:forEach name="accentRepeat" axis="self">
        <dgm:layoutNode name="Accent" styleLbl="node1">
          <dgm:alg type="sp"/>
          <dgm:choose name="Name28">
            <dgm:if name="Name29" axis="followSib" ptType="node" func="cnt" op="equ" val="0">
              <dgm:shape xmlns:r="http://schemas.openxmlformats.org/officeDocument/2006/relationships" type="ellipse" r:blip="">
                <dgm:adjLst/>
              </dgm:shape>
            </dgm:if>
            <dgm:else name="Name30">
              <dgm:choose name="Name31">
                <dgm:if name="Name32" axis="precedSib" ptType="node" func="cnt" op="equ" val="10">
                  <dgm:shape xmlns:r="http://schemas.openxmlformats.org/officeDocument/2006/relationships" type="ellipse" r:blip="">
                    <dgm:adjLst/>
                  </dgm:shape>
                </dgm:if>
                <dgm:else name="Name33">
                  <dgm:choose name="Name34">
                    <dgm:if name="Name35" func="var" arg="dir" op="equ" val="norm">
                      <dgm:shape xmlns:r="http://schemas.openxmlformats.org/officeDocument/2006/relationships" rot="45" type="teardrop" r:blip="">
                        <dgm:adjLst>
                          <dgm:adj idx="1" val="1"/>
                        </dgm:adjLst>
                      </dgm:shape>
                    </dgm:if>
                    <dgm:else name="Name36">
                      <dgm:shape xmlns:r="http://schemas.openxmlformats.org/officeDocument/2006/relationships" rot="225" type="teardrop" r:blip="">
                        <dgm:adjLst>
                          <dgm:adj idx="1" val="1"/>
                        </dgm:adjLst>
                      </dgm:shape>
                    </dgm:else>
                  </dgm:choose>
                </dgm:else>
              </dgm:choose>
            </dgm:else>
          </dgm:choose>
          <dgm:presOf/>
        </dgm:layoutNode>
      </dgm:forEach>
      <dgm:forEach name="parentBackgroundRepeat" axis="self">
        <dgm:layoutNode name="ParentBackground" styleLbl="fgAcc1">
          <dgm:alg type="sp"/>
          <dgm:shape xmlns:r="http://schemas.openxmlformats.org/officeDocument/2006/relationships" type="ellipse" r:blip="">
            <dgm:adjLst/>
          </dgm:shape>
          <dgm:presOf axis="self" ptType="node"/>
        </dgm:layoutNode>
      </dgm:forEach>
    </dgm:forEach>
    <dgm:forEach name="Name37" axis="ch" ptType="node" st="11" cnt="1">
      <dgm:layoutNode name="Accent11">
        <dgm:alg type="sp"/>
        <dgm:shape xmlns:r="http://schemas.openxmlformats.org/officeDocument/2006/relationships" r:blip="">
          <dgm:adjLst/>
        </dgm:shape>
        <dgm:presOf/>
        <dgm:constrLst/>
        <dgm:forEach name="Name38" ref="accentRepeat"/>
      </dgm:layoutNode>
      <dgm:layoutNode name="ParentBackground11">
        <dgm:alg type="sp"/>
        <dgm:shape xmlns:r="http://schemas.openxmlformats.org/officeDocument/2006/relationships" r:blip="">
          <dgm:adjLst/>
        </dgm:shape>
        <dgm:presOf/>
        <dgm:forEach name="Name39" ref="parentBackgroundRepeat"/>
      </dgm:layoutNode>
      <dgm:choose name="Name40">
        <dgm:if name="Name41" axis="ch" ptType="node" func="cnt" op="gte" val="1">
          <dgm:layoutNode name="Child1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2"/>
      </dgm:choose>
      <dgm:layoutNode name="Parent1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3" axis="ch" ptType="node" st="10" cnt="1">
      <dgm:layoutNode name="Accent10">
        <dgm:alg type="sp"/>
        <dgm:shape xmlns:r="http://schemas.openxmlformats.org/officeDocument/2006/relationships" r:blip="">
          <dgm:adjLst/>
        </dgm:shape>
        <dgm:presOf/>
        <dgm:constrLst/>
        <dgm:forEach name="Name44" ref="accentRepeat"/>
      </dgm:layoutNode>
      <dgm:layoutNode name="ParentBackground10">
        <dgm:alg type="sp"/>
        <dgm:shape xmlns:r="http://schemas.openxmlformats.org/officeDocument/2006/relationships" r:blip="">
          <dgm:adjLst/>
        </dgm:shape>
        <dgm:presOf/>
        <dgm:forEach name="Name45" ref="parentBackgroundRepeat"/>
      </dgm:layoutNode>
      <dgm:choose name="Name46">
        <dgm:if name="Name47" axis="ch" ptType="node" func="cnt" op="gte" val="1">
          <dgm:layoutNode name="Child10"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48"/>
      </dgm:choose>
      <dgm:layoutNode name="Parent10"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49" axis="ch" ptType="node" st="9" cnt="1">
      <dgm:layoutNode name="Accent9">
        <dgm:alg type="sp"/>
        <dgm:shape xmlns:r="http://schemas.openxmlformats.org/officeDocument/2006/relationships" r:blip="">
          <dgm:adjLst/>
        </dgm:shape>
        <dgm:presOf/>
        <dgm:constrLst/>
        <dgm:forEach name="Name50" ref="accentRepeat"/>
      </dgm:layoutNode>
      <dgm:layoutNode name="ParentBackground9">
        <dgm:alg type="sp"/>
        <dgm:shape xmlns:r="http://schemas.openxmlformats.org/officeDocument/2006/relationships" r:blip="">
          <dgm:adjLst/>
        </dgm:shape>
        <dgm:presOf/>
        <dgm:forEach name="Name51" ref="parentBackgroundRepeat"/>
      </dgm:layoutNode>
      <dgm:choose name="Name52">
        <dgm:if name="Name53" axis="ch" ptType="node" func="cnt" op="gte" val="1">
          <dgm:layoutNode name="Child9"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4"/>
      </dgm:choose>
      <dgm:layoutNode name="Parent9"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55" axis="ch" ptType="node" st="8" cnt="1">
      <dgm:layoutNode name="Accent8">
        <dgm:alg type="sp"/>
        <dgm:shape xmlns:r="http://schemas.openxmlformats.org/officeDocument/2006/relationships" r:blip="">
          <dgm:adjLst/>
        </dgm:shape>
        <dgm:presOf/>
        <dgm:constrLst/>
        <dgm:forEach name="Name56" ref="accentRepeat"/>
      </dgm:layoutNode>
      <dgm:layoutNode name="ParentBackground8">
        <dgm:alg type="sp"/>
        <dgm:shape xmlns:r="http://schemas.openxmlformats.org/officeDocument/2006/relationships" r:blip="">
          <dgm:adjLst/>
        </dgm:shape>
        <dgm:presOf/>
        <dgm:forEach name="Name57" ref="parentBackgroundRepeat"/>
      </dgm:layoutNode>
      <dgm:choose name="Name58">
        <dgm:if name="Name59" axis="ch" ptType="node" func="cnt" op="gte" val="1">
          <dgm:layoutNode name="Child8"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0"/>
      </dgm:choose>
      <dgm:layoutNode name="Parent8"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1" axis="ch" ptType="node" st="7" cnt="1">
      <dgm:layoutNode name="Accent7">
        <dgm:alg type="sp"/>
        <dgm:shape xmlns:r="http://schemas.openxmlformats.org/officeDocument/2006/relationships" r:blip="">
          <dgm:adjLst/>
        </dgm:shape>
        <dgm:presOf/>
        <dgm:constrLst/>
        <dgm:forEach name="Name62" ref="accentRepeat"/>
      </dgm:layoutNode>
      <dgm:layoutNode name="ParentBackground7">
        <dgm:alg type="sp"/>
        <dgm:shape xmlns:r="http://schemas.openxmlformats.org/officeDocument/2006/relationships" r:blip="">
          <dgm:adjLst/>
        </dgm:shape>
        <dgm:presOf/>
        <dgm:forEach name="Name63" ref="parentBackgroundRepeat"/>
      </dgm:layoutNode>
      <dgm:choose name="Name64">
        <dgm:if name="Name65" axis="ch" ptType="node" func="cnt" op="gte" val="1">
          <dgm:layoutNode name="Child7"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66"/>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67" axis="ch" ptType="node" st="6" cnt="1">
      <dgm:layoutNode name="Accent6">
        <dgm:alg type="sp"/>
        <dgm:shape xmlns:r="http://schemas.openxmlformats.org/officeDocument/2006/relationships" r:blip="">
          <dgm:adjLst/>
        </dgm:shape>
        <dgm:presOf/>
        <dgm:constrLst/>
        <dgm:forEach name="Name68" ref="accentRepeat"/>
      </dgm:layoutNode>
      <dgm:layoutNode name="ParentBackground6">
        <dgm:alg type="sp"/>
        <dgm:shape xmlns:r="http://schemas.openxmlformats.org/officeDocument/2006/relationships" r:blip="">
          <dgm:adjLst/>
        </dgm:shape>
        <dgm:presOf/>
        <dgm:forEach name="Name69" ref="parentBackgroundRepeat"/>
      </dgm:layoutNode>
      <dgm:choose name="Name70">
        <dgm:if name="Name71" axis="ch" ptType="node" func="cnt" op="gte" val="1">
          <dgm:layoutNode name="Child6"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2"/>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3" axis="ch" ptType="node" st="5" cnt="1">
      <dgm:layoutNode name="Accent5">
        <dgm:alg type="sp"/>
        <dgm:shape xmlns:r="http://schemas.openxmlformats.org/officeDocument/2006/relationships" r:blip="">
          <dgm:adjLst/>
        </dgm:shape>
        <dgm:presOf/>
        <dgm:constrLst/>
        <dgm:forEach name="Name74" ref="accentRepeat"/>
      </dgm:layoutNode>
      <dgm:layoutNode name="ParentBackground5">
        <dgm:alg type="sp"/>
        <dgm:shape xmlns:r="http://schemas.openxmlformats.org/officeDocument/2006/relationships" r:blip="">
          <dgm:adjLst/>
        </dgm:shape>
        <dgm:presOf/>
        <dgm:forEach name="Name75" ref="parentBackgroundRepeat"/>
      </dgm:layoutNode>
      <dgm:choose name="Name76">
        <dgm:if name="Name77" axis="ch" ptType="node" func="cnt" op="gte" val="1">
          <dgm:layoutNode name="Child5"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78"/>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79" axis="ch" ptType="node" st="4" cnt="1">
      <dgm:layoutNode name="Accent4">
        <dgm:alg type="sp"/>
        <dgm:shape xmlns:r="http://schemas.openxmlformats.org/officeDocument/2006/relationships" r:blip="">
          <dgm:adjLst/>
        </dgm:shape>
        <dgm:presOf/>
        <dgm:constrLst/>
        <dgm:forEach name="Name80" ref="accentRepeat"/>
      </dgm:layoutNode>
      <dgm:layoutNode name="ParentBackground4">
        <dgm:alg type="sp"/>
        <dgm:shape xmlns:r="http://schemas.openxmlformats.org/officeDocument/2006/relationships" r:blip="">
          <dgm:adjLst/>
        </dgm:shape>
        <dgm:presOf/>
        <dgm:forEach name="Name81" ref="parentBackgroundRepeat"/>
      </dgm:layoutNode>
      <dgm:choose name="Name82">
        <dgm:if name="Name83" axis="ch" ptType="node" func="cnt" op="gte" val="1">
          <dgm:layoutNode name="Child4"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layoutNode name="ParentBackground3">
        <dgm:alg type="sp"/>
        <dgm:shape xmlns:r="http://schemas.openxmlformats.org/officeDocument/2006/relationships" r:blip="">
          <dgm:adjLst/>
        </dgm:shape>
        <dgm:presOf/>
        <dgm:forEach name="Name87" ref="parentBackgroundRepeat"/>
      </dgm:layoutNode>
      <dgm:choose name="Name88">
        <dgm:if name="Name89" axis="ch" ptType="node" func="cnt" op="gte" val="1">
          <dgm:layoutNode name="Child3"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0"/>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1" axis="ch" ptType="node" st="2" cnt="1">
      <dgm:layoutNode name="Accent2">
        <dgm:alg type="sp"/>
        <dgm:shape xmlns:r="http://schemas.openxmlformats.org/officeDocument/2006/relationships" r:blip="">
          <dgm:adjLst/>
        </dgm:shape>
        <dgm:presOf/>
        <dgm:constrLst/>
        <dgm:forEach name="Name92" ref="accentRepeat"/>
      </dgm:layoutNode>
      <dgm:layoutNode name="ParentBackground2" styleLbl="fgAcc1">
        <dgm:alg type="sp"/>
        <dgm:shape xmlns:r="http://schemas.openxmlformats.org/officeDocument/2006/relationships" r:blip="">
          <dgm:adjLst/>
        </dgm:shape>
        <dgm:presOf/>
        <dgm:forEach name="Name93" ref="parentBackgroundRepeat"/>
      </dgm:layoutNode>
      <dgm:choose name="Name94">
        <dgm:if name="Name95" axis="ch" ptType="node" func="cnt" op="gte" val="1">
          <dgm:layoutNode name="Child2"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96"/>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forEach name="Name97" axis="ch" ptType="node" cnt="1">
      <dgm:layoutNode name="Accent1">
        <dgm:alg type="sp"/>
        <dgm:shape xmlns:r="http://schemas.openxmlformats.org/officeDocument/2006/relationships" r:blip="">
          <dgm:adjLst/>
        </dgm:shape>
        <dgm:presOf/>
        <dgm:constrLst/>
        <dgm:forEach name="Name98" ref="accentRepeat"/>
      </dgm:layoutNode>
      <dgm:layoutNode name="ParentBackground1">
        <dgm:alg type="sp"/>
        <dgm:shape xmlns:r="http://schemas.openxmlformats.org/officeDocument/2006/relationships" r:blip="">
          <dgm:adjLst/>
        </dgm:shape>
        <dgm:presOf/>
        <dgm:forEach name="Name99" ref="parentBackgroundRepeat"/>
      </dgm:layoutNode>
      <dgm:choose name="Name100">
        <dgm:if name="Name101" axis="ch" ptType="node" func="cnt" op="gte" val="1">
          <dgm:layoutNode name="Child1" styleLbl="revTx">
            <dgm:varLst>
              <dgm:chMax val="0"/>
              <dgm:chPref val="0"/>
              <dgm:bulletEnabled val="1"/>
            </dgm:varLst>
            <dgm:alg type="tx">
              <dgm:param type="stBulletLvl" val="1"/>
              <dgm:param type="parTxLTRAlign" val="l"/>
              <dgm:param type="txAnchorVert" val="t"/>
            </dgm:alg>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02"/>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hideGeom="1">
          <dgm:adjLst/>
        </dgm:shape>
        <dgm:presOf axis="self" ptType="node"/>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716F3-797C-49C8-AFCF-A3646D7F3550}" type="datetimeFigureOut">
              <a:rPr lang="en-NZ" smtClean="0"/>
              <a:t>22/11/2023</a:t>
            </a:fld>
            <a:endParaRPr lang="en-NZ"/>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0190E-10F4-40E8-A048-6B0A85911BAA}" type="slidenum">
              <a:rPr lang="en-NZ" smtClean="0"/>
              <a:t>‹#›</a:t>
            </a:fld>
            <a:endParaRPr lang="en-NZ"/>
          </a:p>
        </p:txBody>
      </p:sp>
    </p:spTree>
    <p:extLst>
      <p:ext uri="{BB962C8B-B14F-4D97-AF65-F5344CB8AC3E}">
        <p14:creationId xmlns:p14="http://schemas.microsoft.com/office/powerpoint/2010/main" val="1588900808"/>
      </p:ext>
    </p:extLst>
  </p:cSld>
  <p:clrMap bg1="lt1" tx1="dk1" bg2="lt2" tx2="dk2" accent1="accent1" accent2="accent2" accent3="accent3" accent4="accent4" accent5="accent5" accent6="accent6" hlink="hlink" folHlink="folHlink"/>
  <p:notesStyle>
    <a:lvl1pPr marL="0" algn="l" defTabSz="1485744" rtl="0" eaLnBrk="1" latinLnBrk="0" hangingPunct="1">
      <a:defRPr sz="1950" kern="1200">
        <a:solidFill>
          <a:schemeClr val="tx1"/>
        </a:solidFill>
        <a:latin typeface="+mn-lt"/>
        <a:ea typeface="+mn-ea"/>
        <a:cs typeface="+mn-cs"/>
      </a:defRPr>
    </a:lvl1pPr>
    <a:lvl2pPr marL="742874" algn="l" defTabSz="1485744" rtl="0" eaLnBrk="1" latinLnBrk="0" hangingPunct="1">
      <a:defRPr sz="1950" kern="1200">
        <a:solidFill>
          <a:schemeClr val="tx1"/>
        </a:solidFill>
        <a:latin typeface="+mn-lt"/>
        <a:ea typeface="+mn-ea"/>
        <a:cs typeface="+mn-cs"/>
      </a:defRPr>
    </a:lvl2pPr>
    <a:lvl3pPr marL="1485744" algn="l" defTabSz="1485744" rtl="0" eaLnBrk="1" latinLnBrk="0" hangingPunct="1">
      <a:defRPr sz="1950" kern="1200">
        <a:solidFill>
          <a:schemeClr val="tx1"/>
        </a:solidFill>
        <a:latin typeface="+mn-lt"/>
        <a:ea typeface="+mn-ea"/>
        <a:cs typeface="+mn-cs"/>
      </a:defRPr>
    </a:lvl3pPr>
    <a:lvl4pPr marL="2228617" algn="l" defTabSz="1485744" rtl="0" eaLnBrk="1" latinLnBrk="0" hangingPunct="1">
      <a:defRPr sz="1950" kern="1200">
        <a:solidFill>
          <a:schemeClr val="tx1"/>
        </a:solidFill>
        <a:latin typeface="+mn-lt"/>
        <a:ea typeface="+mn-ea"/>
        <a:cs typeface="+mn-cs"/>
      </a:defRPr>
    </a:lvl4pPr>
    <a:lvl5pPr marL="2971490" algn="l" defTabSz="1485744" rtl="0" eaLnBrk="1" latinLnBrk="0" hangingPunct="1">
      <a:defRPr sz="1950" kern="1200">
        <a:solidFill>
          <a:schemeClr val="tx1"/>
        </a:solidFill>
        <a:latin typeface="+mn-lt"/>
        <a:ea typeface="+mn-ea"/>
        <a:cs typeface="+mn-cs"/>
      </a:defRPr>
    </a:lvl5pPr>
    <a:lvl6pPr marL="3714364" algn="l" defTabSz="1485744" rtl="0" eaLnBrk="1" latinLnBrk="0" hangingPunct="1">
      <a:defRPr sz="1950" kern="1200">
        <a:solidFill>
          <a:schemeClr val="tx1"/>
        </a:solidFill>
        <a:latin typeface="+mn-lt"/>
        <a:ea typeface="+mn-ea"/>
        <a:cs typeface="+mn-cs"/>
      </a:defRPr>
    </a:lvl6pPr>
    <a:lvl7pPr marL="4457237" algn="l" defTabSz="1485744" rtl="0" eaLnBrk="1" latinLnBrk="0" hangingPunct="1">
      <a:defRPr sz="1950" kern="1200">
        <a:solidFill>
          <a:schemeClr val="tx1"/>
        </a:solidFill>
        <a:latin typeface="+mn-lt"/>
        <a:ea typeface="+mn-ea"/>
        <a:cs typeface="+mn-cs"/>
      </a:defRPr>
    </a:lvl7pPr>
    <a:lvl8pPr marL="5200110" algn="l" defTabSz="1485744" rtl="0" eaLnBrk="1" latinLnBrk="0" hangingPunct="1">
      <a:defRPr sz="1950" kern="1200">
        <a:solidFill>
          <a:schemeClr val="tx1"/>
        </a:solidFill>
        <a:latin typeface="+mn-lt"/>
        <a:ea typeface="+mn-ea"/>
        <a:cs typeface="+mn-cs"/>
      </a:defRPr>
    </a:lvl8pPr>
    <a:lvl9pPr marL="5942983" algn="l" defTabSz="1485744" rtl="0" eaLnBrk="1" latinLnBrk="0" hangingPunct="1">
      <a:defRPr sz="19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visualstudio.microsoft.com/subscriptions/" TargetMode="External"/><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visualstudio.microsoft.com/subscriptions/" TargetMode="External"/><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3" Type="http://schemas.openxmlformats.org/officeDocument/2006/relationships/hyperlink" Target="https://learn.microsoft.com/en-us/azure/azure-resource-manager/templates/overview" TargetMode="External"/><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3" Type="http://schemas.openxmlformats.org/officeDocument/2006/relationships/hyperlink" Target="https://learn.microsoft.com/en-us/azure/azure-resource-manager/templates/overview"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learn.microsoft.com/en-us/azure/azure-resource-manager/templates/overview" TargetMode="External"/><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4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10</a:t>
            </a:fld>
            <a:endParaRPr lang="en-NZ"/>
          </a:p>
        </p:txBody>
      </p:sp>
    </p:spTree>
    <p:extLst>
      <p:ext uri="{BB962C8B-B14F-4D97-AF65-F5344CB8AC3E}">
        <p14:creationId xmlns:p14="http://schemas.microsoft.com/office/powerpoint/2010/main" val="75020076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1485744" rtl="0" eaLnBrk="1" fontAlgn="auto" latinLnBrk="0" hangingPunct="1">
              <a:lnSpc>
                <a:spcPct val="100000"/>
              </a:lnSpc>
              <a:spcBef>
                <a:spcPts val="0"/>
              </a:spcBef>
              <a:spcAft>
                <a:spcPts val="0"/>
              </a:spcAft>
              <a:buClrTx/>
              <a:buSzTx/>
              <a:buFontTx/>
              <a:buNone/>
              <a:tabLst/>
              <a:defRPr/>
            </a:pPr>
            <a:r>
              <a:rPr lang="en-NZ" sz="800" dirty="0">
                <a:solidFill>
                  <a:schemeClr val="bg1"/>
                </a:solidFill>
              </a:rPr>
              <a:t>Azure Landing Zones are a set of guidelines, best practices, and resources to help organizations set up an environment for successful cloud adoption. They provide a foundation for secure, scalable, and compliant cloud solutions</a:t>
            </a:r>
          </a:p>
          <a:p>
            <a:endParaRPr lang="en-US" sz="8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11</a:t>
            </a:fld>
            <a:endParaRPr lang="en-NZ"/>
          </a:p>
        </p:txBody>
      </p:sp>
    </p:spTree>
    <p:extLst>
      <p:ext uri="{BB962C8B-B14F-4D97-AF65-F5344CB8AC3E}">
        <p14:creationId xmlns:p14="http://schemas.microsoft.com/office/powerpoint/2010/main" val="31641665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12</a:t>
            </a:fld>
            <a:endParaRPr lang="en-NZ"/>
          </a:p>
        </p:txBody>
      </p:sp>
    </p:spTree>
    <p:extLst>
      <p:ext uri="{BB962C8B-B14F-4D97-AF65-F5344CB8AC3E}">
        <p14:creationId xmlns:p14="http://schemas.microsoft.com/office/powerpoint/2010/main" val="1924143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13</a:t>
            </a:fld>
            <a:endParaRPr lang="en-NZ"/>
          </a:p>
        </p:txBody>
      </p:sp>
    </p:spTree>
    <p:extLst>
      <p:ext uri="{BB962C8B-B14F-4D97-AF65-F5344CB8AC3E}">
        <p14:creationId xmlns:p14="http://schemas.microsoft.com/office/powerpoint/2010/main" val="256968661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sz="8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14</a:t>
            </a:fld>
            <a:endParaRPr lang="en-NZ"/>
          </a:p>
        </p:txBody>
      </p:sp>
    </p:spTree>
    <p:extLst>
      <p:ext uri="{BB962C8B-B14F-4D97-AF65-F5344CB8AC3E}">
        <p14:creationId xmlns:p14="http://schemas.microsoft.com/office/powerpoint/2010/main" val="40599894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15</a:t>
            </a:fld>
            <a:endParaRPr lang="en-NZ"/>
          </a:p>
        </p:txBody>
      </p:sp>
    </p:spTree>
    <p:extLst>
      <p:ext uri="{BB962C8B-B14F-4D97-AF65-F5344CB8AC3E}">
        <p14:creationId xmlns:p14="http://schemas.microsoft.com/office/powerpoint/2010/main" val="265142409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16</a:t>
            </a:fld>
            <a:endParaRPr lang="en-NZ"/>
          </a:p>
        </p:txBody>
      </p:sp>
    </p:spTree>
    <p:extLst>
      <p:ext uri="{BB962C8B-B14F-4D97-AF65-F5344CB8AC3E}">
        <p14:creationId xmlns:p14="http://schemas.microsoft.com/office/powerpoint/2010/main" val="28616813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17</a:t>
            </a:fld>
            <a:endParaRPr lang="en-NZ"/>
          </a:p>
        </p:txBody>
      </p:sp>
    </p:spTree>
    <p:extLst>
      <p:ext uri="{BB962C8B-B14F-4D97-AF65-F5344CB8AC3E}">
        <p14:creationId xmlns:p14="http://schemas.microsoft.com/office/powerpoint/2010/main" val="40565155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NZ" sz="1800" dirty="0">
                <a:effectLst/>
                <a:latin typeface="Calibri" panose="020F0502020204030204" pitchFamily="34" charset="0"/>
                <a:ea typeface="Calibri" panose="020F0502020204030204" pitchFamily="34" charset="0"/>
                <a:cs typeface="Times New Roman" panose="02020603050405020304" pitchFamily="18" charset="0"/>
              </a:rPr>
              <a:t>Personal involves the use of </a:t>
            </a:r>
            <a:r>
              <a:rPr lang="en-NZ"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Visual Studio Enterprise subscriptions</a:t>
            </a:r>
            <a:r>
              <a:rPr lang="en-NZ" sz="1800" dirty="0">
                <a:effectLst/>
                <a:latin typeface="Calibri" panose="020F0502020204030204" pitchFamily="34" charset="0"/>
                <a:ea typeface="Calibri" panose="020F0502020204030204" pitchFamily="34" charset="0"/>
                <a:cs typeface="Times New Roman" panose="02020603050405020304" pitchFamily="18" charset="0"/>
              </a:rPr>
              <a:t>; Visual Studio Enterprise accounts can be used to grant Azure credits for learning and development purposes and how to apply them to the sandbox environments. </a:t>
            </a:r>
          </a:p>
          <a:p>
            <a:pPr marL="0" marR="0" lvl="0" indent="0" algn="l" defTabSz="1485744" rtl="0" eaLnBrk="1" fontAlgn="auto" latinLnBrk="0" hangingPunct="1">
              <a:lnSpc>
                <a:spcPct val="100000"/>
              </a:lnSpc>
              <a:spcBef>
                <a:spcPts val="0"/>
              </a:spcBef>
              <a:spcAft>
                <a:spcPts val="0"/>
              </a:spcAft>
              <a:buClrTx/>
              <a:buSzTx/>
              <a:buFontTx/>
              <a:buNone/>
              <a:tabLst/>
              <a:defRPr/>
            </a:pPr>
            <a:r>
              <a:rPr lang="en-NZ" sz="1800" kern="100" dirty="0">
                <a:effectLst/>
                <a:latin typeface="Calibri" panose="020F0502020204030204" pitchFamily="34" charset="0"/>
                <a:ea typeface="Calibri" panose="020F0502020204030204" pitchFamily="34" charset="0"/>
                <a:cs typeface="Times New Roman" panose="02020603050405020304" pitchFamily="18" charset="0"/>
              </a:rPr>
              <a:t>The unmanaged sandbox is a low-cost and low-risk environment that allows users to experiment with Azure services and learn new skills without affecting the production environment or incurring unexpected costs. </a:t>
            </a:r>
          </a:p>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18</a:t>
            </a:fld>
            <a:endParaRPr lang="en-NZ"/>
          </a:p>
        </p:txBody>
      </p:sp>
    </p:spTree>
    <p:extLst>
      <p:ext uri="{BB962C8B-B14F-4D97-AF65-F5344CB8AC3E}">
        <p14:creationId xmlns:p14="http://schemas.microsoft.com/office/powerpoint/2010/main" val="12887695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NZ" sz="1800" dirty="0">
                <a:effectLst/>
                <a:latin typeface="Calibri" panose="020F0502020204030204" pitchFamily="34" charset="0"/>
                <a:ea typeface="Calibri" panose="020F0502020204030204" pitchFamily="34" charset="0"/>
                <a:cs typeface="Times New Roman" panose="02020603050405020304" pitchFamily="18" charset="0"/>
              </a:rPr>
              <a:t>Personal involves the use of </a:t>
            </a:r>
            <a:r>
              <a:rPr lang="en-NZ" sz="1800" u="sng" dirty="0">
                <a:solidFill>
                  <a:srgbClr val="0563C1"/>
                </a:solidFill>
                <a:effectLst/>
                <a:latin typeface="Calibri" panose="020F0502020204030204" pitchFamily="34" charset="0"/>
                <a:ea typeface="Calibri" panose="020F0502020204030204" pitchFamily="34" charset="0"/>
                <a:cs typeface="Times New Roman" panose="02020603050405020304" pitchFamily="18" charset="0"/>
                <a:hlinkClick r:id="rId3"/>
              </a:rPr>
              <a:t>Visual Studio Enterprise subscriptions</a:t>
            </a:r>
            <a:r>
              <a:rPr lang="en-NZ" sz="1800" dirty="0">
                <a:effectLst/>
                <a:latin typeface="Calibri" panose="020F0502020204030204" pitchFamily="34" charset="0"/>
                <a:ea typeface="Calibri" panose="020F0502020204030204" pitchFamily="34" charset="0"/>
                <a:cs typeface="Times New Roman" panose="02020603050405020304" pitchFamily="18" charset="0"/>
              </a:rPr>
              <a:t>; Visual Studio Enterprise accounts can be used to grant Azure credits for learning and development purposes and how to apply them to the sandbox environments. </a:t>
            </a:r>
          </a:p>
          <a:p>
            <a:pPr marL="0" marR="0" lvl="0" indent="0" algn="l" defTabSz="1485744" rtl="0" eaLnBrk="1" fontAlgn="auto" latinLnBrk="0" hangingPunct="1">
              <a:lnSpc>
                <a:spcPct val="100000"/>
              </a:lnSpc>
              <a:spcBef>
                <a:spcPts val="0"/>
              </a:spcBef>
              <a:spcAft>
                <a:spcPts val="0"/>
              </a:spcAft>
              <a:buClrTx/>
              <a:buSzTx/>
              <a:buFontTx/>
              <a:buNone/>
              <a:tabLst/>
              <a:defRPr/>
            </a:pPr>
            <a:r>
              <a:rPr lang="en-NZ" sz="1800" kern="100" dirty="0">
                <a:effectLst/>
                <a:latin typeface="Calibri" panose="020F0502020204030204" pitchFamily="34" charset="0"/>
                <a:ea typeface="Calibri" panose="020F0502020204030204" pitchFamily="34" charset="0"/>
                <a:cs typeface="Times New Roman" panose="02020603050405020304" pitchFamily="18" charset="0"/>
              </a:rPr>
              <a:t>The unmanaged sandbox is a low-cost and low-risk environment that allows users to experiment with Azure services and learn new skills without affecting the production environment or incurring unexpected costs. </a:t>
            </a:r>
          </a:p>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19</a:t>
            </a:fld>
            <a:endParaRPr lang="en-NZ"/>
          </a:p>
        </p:txBody>
      </p:sp>
    </p:spTree>
    <p:extLst>
      <p:ext uri="{BB962C8B-B14F-4D97-AF65-F5344CB8AC3E}">
        <p14:creationId xmlns:p14="http://schemas.microsoft.com/office/powerpoint/2010/main" val="32396658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2008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AU" sz="1400" dirty="0"/>
              <a:t>So, when do you use what type?</a:t>
            </a:r>
          </a:p>
        </p:txBody>
      </p:sp>
      <p:sp>
        <p:nvSpPr>
          <p:cNvPr id="4" name="Slide Number Placeholder 3"/>
          <p:cNvSpPr>
            <a:spLocks noGrp="1"/>
          </p:cNvSpPr>
          <p:nvPr>
            <p:ph type="sldNum" sz="quarter" idx="5"/>
          </p:nvPr>
        </p:nvSpPr>
        <p:spPr/>
        <p:txBody>
          <a:bodyPr/>
          <a:lstStyle/>
          <a:p>
            <a:fld id="{787101BD-38B1-4007-B512-D03D20346D54}" type="slidenum">
              <a:rPr lang="en-NZ" smtClean="0"/>
              <a:pPr/>
              <a:t>20</a:t>
            </a:fld>
            <a:endParaRPr lang="en-NZ"/>
          </a:p>
        </p:txBody>
      </p:sp>
    </p:spTree>
    <p:extLst>
      <p:ext uri="{BB962C8B-B14F-4D97-AF65-F5344CB8AC3E}">
        <p14:creationId xmlns:p14="http://schemas.microsoft.com/office/powerpoint/2010/main" val="15683684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21</a:t>
            </a:fld>
            <a:endParaRPr lang="en-NZ"/>
          </a:p>
        </p:txBody>
      </p:sp>
    </p:spTree>
    <p:extLst>
      <p:ext uri="{BB962C8B-B14F-4D97-AF65-F5344CB8AC3E}">
        <p14:creationId xmlns:p14="http://schemas.microsoft.com/office/powerpoint/2010/main" val="19110828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AU" sz="1400" dirty="0"/>
              <a:t>So, when do you use what type?</a:t>
            </a:r>
          </a:p>
        </p:txBody>
      </p:sp>
      <p:sp>
        <p:nvSpPr>
          <p:cNvPr id="4" name="Slide Number Placeholder 3"/>
          <p:cNvSpPr>
            <a:spLocks noGrp="1"/>
          </p:cNvSpPr>
          <p:nvPr>
            <p:ph type="sldNum" sz="quarter" idx="5"/>
          </p:nvPr>
        </p:nvSpPr>
        <p:spPr/>
        <p:txBody>
          <a:bodyPr/>
          <a:lstStyle/>
          <a:p>
            <a:fld id="{787101BD-38B1-4007-B512-D03D20346D54}" type="slidenum">
              <a:rPr lang="en-NZ" smtClean="0"/>
              <a:pPr/>
              <a:t>22</a:t>
            </a:fld>
            <a:endParaRPr lang="en-NZ"/>
          </a:p>
        </p:txBody>
      </p:sp>
    </p:spTree>
    <p:extLst>
      <p:ext uri="{BB962C8B-B14F-4D97-AF65-F5344CB8AC3E}">
        <p14:creationId xmlns:p14="http://schemas.microsoft.com/office/powerpoint/2010/main" val="64861167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AU" sz="1400" dirty="0"/>
              <a:t>So, when do you use what type?</a:t>
            </a:r>
          </a:p>
        </p:txBody>
      </p:sp>
      <p:sp>
        <p:nvSpPr>
          <p:cNvPr id="4" name="Slide Number Placeholder 3"/>
          <p:cNvSpPr>
            <a:spLocks noGrp="1"/>
          </p:cNvSpPr>
          <p:nvPr>
            <p:ph type="sldNum" sz="quarter" idx="5"/>
          </p:nvPr>
        </p:nvSpPr>
        <p:spPr/>
        <p:txBody>
          <a:bodyPr/>
          <a:lstStyle/>
          <a:p>
            <a:fld id="{787101BD-38B1-4007-B512-D03D20346D54}" type="slidenum">
              <a:rPr lang="en-NZ" smtClean="0"/>
              <a:pPr/>
              <a:t>23</a:t>
            </a:fld>
            <a:endParaRPr lang="en-NZ"/>
          </a:p>
        </p:txBody>
      </p:sp>
    </p:spTree>
    <p:extLst>
      <p:ext uri="{BB962C8B-B14F-4D97-AF65-F5344CB8AC3E}">
        <p14:creationId xmlns:p14="http://schemas.microsoft.com/office/powerpoint/2010/main" val="3591811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24</a:t>
            </a:fld>
            <a:endParaRPr lang="en-NZ"/>
          </a:p>
        </p:txBody>
      </p:sp>
    </p:spTree>
    <p:extLst>
      <p:ext uri="{BB962C8B-B14F-4D97-AF65-F5344CB8AC3E}">
        <p14:creationId xmlns:p14="http://schemas.microsoft.com/office/powerpoint/2010/main" val="363966597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25</a:t>
            </a:fld>
            <a:endParaRPr lang="en-NZ"/>
          </a:p>
        </p:txBody>
      </p:sp>
    </p:spTree>
    <p:extLst>
      <p:ext uri="{BB962C8B-B14F-4D97-AF65-F5344CB8AC3E}">
        <p14:creationId xmlns:p14="http://schemas.microsoft.com/office/powerpoint/2010/main" val="289105116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27</a:t>
            </a:fld>
            <a:endParaRPr lang="en-NZ"/>
          </a:p>
        </p:txBody>
      </p:sp>
    </p:spTree>
    <p:extLst>
      <p:ext uri="{BB962C8B-B14F-4D97-AF65-F5344CB8AC3E}">
        <p14:creationId xmlns:p14="http://schemas.microsoft.com/office/powerpoint/2010/main" val="390530349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28</a:t>
            </a:fld>
            <a:endParaRPr lang="en-NZ"/>
          </a:p>
        </p:txBody>
      </p:sp>
    </p:spTree>
    <p:extLst>
      <p:ext uri="{BB962C8B-B14F-4D97-AF65-F5344CB8AC3E}">
        <p14:creationId xmlns:p14="http://schemas.microsoft.com/office/powerpoint/2010/main" val="45866385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29</a:t>
            </a:fld>
            <a:endParaRPr lang="en-NZ"/>
          </a:p>
        </p:txBody>
      </p:sp>
    </p:spTree>
    <p:extLst>
      <p:ext uri="{BB962C8B-B14F-4D97-AF65-F5344CB8AC3E}">
        <p14:creationId xmlns:p14="http://schemas.microsoft.com/office/powerpoint/2010/main" val="192811746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dirty="0"/>
              <a:t>The canary environment management group hierarchy is then used to simplify testing of the following resource types:</a:t>
            </a:r>
          </a:p>
          <a:p>
            <a:endParaRPr lang="en-US" dirty="0"/>
          </a:p>
          <a:p>
            <a:r>
              <a:rPr lang="en-US" dirty="0"/>
              <a:t>Management groups</a:t>
            </a:r>
          </a:p>
          <a:p>
            <a:r>
              <a:rPr lang="en-US" dirty="0"/>
              <a:t>Subscription placement</a:t>
            </a:r>
          </a:p>
          <a:p>
            <a:r>
              <a:rPr lang="en-US" dirty="0"/>
              <a:t>RBAC</a:t>
            </a:r>
          </a:p>
          <a:p>
            <a:r>
              <a:rPr lang="en-US" dirty="0"/>
              <a:t>Roles (built-in and custom)</a:t>
            </a:r>
          </a:p>
          <a:p>
            <a:r>
              <a:rPr lang="en-US" dirty="0"/>
              <a:t>Assignments</a:t>
            </a:r>
          </a:p>
          <a:p>
            <a:r>
              <a:rPr lang="en-US" dirty="0"/>
              <a:t>Azure Policy</a:t>
            </a:r>
          </a:p>
          <a:p>
            <a:r>
              <a:rPr lang="en-US" dirty="0"/>
              <a:t>Definitions (built-in and custom)</a:t>
            </a:r>
          </a:p>
          <a:p>
            <a:r>
              <a:rPr lang="en-US" dirty="0"/>
              <a:t>Initiatives, also known as set definitions</a:t>
            </a:r>
          </a:p>
          <a:p>
            <a:r>
              <a:rPr lang="en-US" dirty="0"/>
              <a:t>Assignments</a:t>
            </a:r>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30</a:t>
            </a:fld>
            <a:endParaRPr lang="en-NZ"/>
          </a:p>
        </p:txBody>
      </p:sp>
    </p:spTree>
    <p:extLst>
      <p:ext uri="{BB962C8B-B14F-4D97-AF65-F5344CB8AC3E}">
        <p14:creationId xmlns:p14="http://schemas.microsoft.com/office/powerpoint/2010/main" val="18198446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4774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31</a:t>
            </a:fld>
            <a:endParaRPr lang="en-NZ"/>
          </a:p>
        </p:txBody>
      </p:sp>
    </p:spTree>
    <p:extLst>
      <p:ext uri="{BB962C8B-B14F-4D97-AF65-F5344CB8AC3E}">
        <p14:creationId xmlns:p14="http://schemas.microsoft.com/office/powerpoint/2010/main" val="143748321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sz="1200" b="0" i="0" dirty="0">
                <a:solidFill>
                  <a:srgbClr val="656D76"/>
                </a:solidFill>
                <a:effectLst/>
                <a:latin typeface="-apple-system"/>
              </a:rPr>
              <a:t>ADE currently supports </a:t>
            </a:r>
            <a:r>
              <a:rPr lang="en-US" sz="1200" b="0" i="0" u="sng" dirty="0">
                <a:effectLst/>
                <a:latin typeface="-apple-system"/>
                <a:hlinkClick r:id="rId3"/>
              </a:rPr>
              <a:t>ARM templates</a:t>
            </a:r>
            <a:r>
              <a:rPr lang="en-US" sz="1200" b="0" i="0" dirty="0">
                <a:solidFill>
                  <a:srgbClr val="656D76"/>
                </a:solidFill>
                <a:effectLst/>
                <a:latin typeface="-apple-system"/>
              </a:rPr>
              <a:t> publicly and Terraform support is in private preview. In the near future, will support other </a:t>
            </a:r>
            <a:r>
              <a:rPr lang="en-US" sz="1200" b="0" i="0" dirty="0" err="1">
                <a:solidFill>
                  <a:srgbClr val="656D76"/>
                </a:solidFill>
                <a:effectLst/>
                <a:latin typeface="-apple-system"/>
              </a:rPr>
              <a:t>IaC</a:t>
            </a:r>
            <a:r>
              <a:rPr lang="en-US" sz="1200" b="0" i="0" dirty="0">
                <a:solidFill>
                  <a:srgbClr val="656D76"/>
                </a:solidFill>
                <a:effectLst/>
                <a:latin typeface="-apple-system"/>
              </a:rPr>
              <a:t> tools such as Bicep, </a:t>
            </a:r>
            <a:r>
              <a:rPr lang="en-US" sz="1200" b="0" i="0" dirty="0" err="1">
                <a:solidFill>
                  <a:srgbClr val="656D76"/>
                </a:solidFill>
                <a:effectLst/>
                <a:latin typeface="-apple-system"/>
              </a:rPr>
              <a:t>Pulumi</a:t>
            </a:r>
            <a:r>
              <a:rPr lang="en-US" sz="1200" b="0" i="0" dirty="0">
                <a:solidFill>
                  <a:srgbClr val="656D76"/>
                </a:solidFill>
                <a:effectLst/>
                <a:latin typeface="-apple-system"/>
              </a:rPr>
              <a:t>, etc.</a:t>
            </a:r>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32</a:t>
            </a:fld>
            <a:endParaRPr lang="en-NZ"/>
          </a:p>
        </p:txBody>
      </p:sp>
    </p:spTree>
    <p:extLst>
      <p:ext uri="{BB962C8B-B14F-4D97-AF65-F5344CB8AC3E}">
        <p14:creationId xmlns:p14="http://schemas.microsoft.com/office/powerpoint/2010/main" val="315042925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33</a:t>
            </a:fld>
            <a:endParaRPr lang="en-NZ"/>
          </a:p>
        </p:txBody>
      </p:sp>
    </p:spTree>
    <p:extLst>
      <p:ext uri="{BB962C8B-B14F-4D97-AF65-F5344CB8AC3E}">
        <p14:creationId xmlns:p14="http://schemas.microsoft.com/office/powerpoint/2010/main" val="363306160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sz="1200" b="0" i="0" dirty="0">
                <a:solidFill>
                  <a:srgbClr val="656D76"/>
                </a:solidFill>
                <a:effectLst/>
                <a:latin typeface="-apple-system"/>
              </a:rPr>
              <a:t>ADE currently supports </a:t>
            </a:r>
            <a:r>
              <a:rPr lang="en-US" sz="1200" b="0" i="0" u="sng" dirty="0">
                <a:effectLst/>
                <a:latin typeface="-apple-system"/>
                <a:hlinkClick r:id="rId3"/>
              </a:rPr>
              <a:t>ARM templates</a:t>
            </a:r>
            <a:r>
              <a:rPr lang="en-US" sz="1200" b="0" i="0" dirty="0">
                <a:solidFill>
                  <a:srgbClr val="656D76"/>
                </a:solidFill>
                <a:effectLst/>
                <a:latin typeface="-apple-system"/>
              </a:rPr>
              <a:t> publicly and Terraform support is in private preview. In the near future, will support other </a:t>
            </a:r>
            <a:r>
              <a:rPr lang="en-US" sz="1200" b="0" i="0" dirty="0" err="1">
                <a:solidFill>
                  <a:srgbClr val="656D76"/>
                </a:solidFill>
                <a:effectLst/>
                <a:latin typeface="-apple-system"/>
              </a:rPr>
              <a:t>IaC</a:t>
            </a:r>
            <a:r>
              <a:rPr lang="en-US" sz="1200" b="0" i="0" dirty="0">
                <a:solidFill>
                  <a:srgbClr val="656D76"/>
                </a:solidFill>
                <a:effectLst/>
                <a:latin typeface="-apple-system"/>
              </a:rPr>
              <a:t> tools such as Bicep, </a:t>
            </a:r>
            <a:r>
              <a:rPr lang="en-US" sz="1200" b="0" i="0" dirty="0" err="1">
                <a:solidFill>
                  <a:srgbClr val="656D76"/>
                </a:solidFill>
                <a:effectLst/>
                <a:latin typeface="-apple-system"/>
              </a:rPr>
              <a:t>Pulumi</a:t>
            </a:r>
            <a:r>
              <a:rPr lang="en-US" sz="1200" b="0" i="0" dirty="0">
                <a:solidFill>
                  <a:srgbClr val="656D76"/>
                </a:solidFill>
                <a:effectLst/>
                <a:latin typeface="-apple-system"/>
              </a:rPr>
              <a:t>, etc.</a:t>
            </a:r>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34</a:t>
            </a:fld>
            <a:endParaRPr lang="en-NZ"/>
          </a:p>
        </p:txBody>
      </p:sp>
    </p:spTree>
    <p:extLst>
      <p:ext uri="{BB962C8B-B14F-4D97-AF65-F5344CB8AC3E}">
        <p14:creationId xmlns:p14="http://schemas.microsoft.com/office/powerpoint/2010/main" val="405708600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sz="1200" b="0" i="0" dirty="0">
                <a:solidFill>
                  <a:srgbClr val="656D76"/>
                </a:solidFill>
                <a:effectLst/>
                <a:latin typeface="-apple-system"/>
              </a:rPr>
              <a:t>ADE currently supports </a:t>
            </a:r>
            <a:r>
              <a:rPr lang="en-US" sz="1200" b="0" i="0" u="sng" dirty="0">
                <a:effectLst/>
                <a:latin typeface="-apple-system"/>
                <a:hlinkClick r:id="rId3"/>
              </a:rPr>
              <a:t>ARM templates</a:t>
            </a:r>
            <a:r>
              <a:rPr lang="en-US" sz="1200" b="0" i="0" dirty="0">
                <a:solidFill>
                  <a:srgbClr val="656D76"/>
                </a:solidFill>
                <a:effectLst/>
                <a:latin typeface="-apple-system"/>
              </a:rPr>
              <a:t> publicly and Terraform support is in private preview. In the near future, will support other </a:t>
            </a:r>
            <a:r>
              <a:rPr lang="en-US" sz="1200" b="0" i="0" dirty="0" err="1">
                <a:solidFill>
                  <a:srgbClr val="656D76"/>
                </a:solidFill>
                <a:effectLst/>
                <a:latin typeface="-apple-system"/>
              </a:rPr>
              <a:t>IaC</a:t>
            </a:r>
            <a:r>
              <a:rPr lang="en-US" sz="1200" b="0" i="0" dirty="0">
                <a:solidFill>
                  <a:srgbClr val="656D76"/>
                </a:solidFill>
                <a:effectLst/>
                <a:latin typeface="-apple-system"/>
              </a:rPr>
              <a:t> tools such as Bicep, </a:t>
            </a:r>
            <a:r>
              <a:rPr lang="en-US" sz="1200" b="0" i="0" dirty="0" err="1">
                <a:solidFill>
                  <a:srgbClr val="656D76"/>
                </a:solidFill>
                <a:effectLst/>
                <a:latin typeface="-apple-system"/>
              </a:rPr>
              <a:t>Pulumi</a:t>
            </a:r>
            <a:r>
              <a:rPr lang="en-US" sz="1200" b="0" i="0" dirty="0">
                <a:solidFill>
                  <a:srgbClr val="656D76"/>
                </a:solidFill>
                <a:effectLst/>
                <a:latin typeface="-apple-system"/>
              </a:rPr>
              <a:t>, etc.</a:t>
            </a:r>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35</a:t>
            </a:fld>
            <a:endParaRPr lang="en-NZ"/>
          </a:p>
        </p:txBody>
      </p:sp>
    </p:spTree>
    <p:extLst>
      <p:ext uri="{BB962C8B-B14F-4D97-AF65-F5344CB8AC3E}">
        <p14:creationId xmlns:p14="http://schemas.microsoft.com/office/powerpoint/2010/main" val="381655498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36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61306499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A07AC5B8-CDE5-449C-B303-2B6C5A73361B}" type="slidenum">
              <a:rPr lang="en-NZ" smtClean="0"/>
              <a:t>37</a:t>
            </a:fld>
            <a:endParaRPr lang="en-NZ"/>
          </a:p>
        </p:txBody>
      </p:sp>
    </p:spTree>
    <p:extLst>
      <p:ext uri="{BB962C8B-B14F-4D97-AF65-F5344CB8AC3E}">
        <p14:creationId xmlns:p14="http://schemas.microsoft.com/office/powerpoint/2010/main" val="284510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4</a:t>
            </a:fld>
            <a:endParaRPr lang="en-NZ"/>
          </a:p>
        </p:txBody>
      </p:sp>
    </p:spTree>
    <p:extLst>
      <p:ext uri="{BB962C8B-B14F-4D97-AF65-F5344CB8AC3E}">
        <p14:creationId xmlns:p14="http://schemas.microsoft.com/office/powerpoint/2010/main" val="36027781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5</a:t>
            </a:fld>
            <a:endParaRPr lang="en-NZ"/>
          </a:p>
        </p:txBody>
      </p:sp>
    </p:spTree>
    <p:extLst>
      <p:ext uri="{BB962C8B-B14F-4D97-AF65-F5344CB8AC3E}">
        <p14:creationId xmlns:p14="http://schemas.microsoft.com/office/powerpoint/2010/main" val="11254035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787101BD-38B1-4007-B512-D03D20346D54}" type="slidenum">
              <a:rPr lang="en-NZ" smtClean="0"/>
              <a:pPr/>
              <a:t>6</a:t>
            </a:fld>
            <a:endParaRPr lang="en-NZ"/>
          </a:p>
        </p:txBody>
      </p:sp>
    </p:spTree>
    <p:extLst>
      <p:ext uri="{BB962C8B-B14F-4D97-AF65-F5344CB8AC3E}">
        <p14:creationId xmlns:p14="http://schemas.microsoft.com/office/powerpoint/2010/main" val="16632308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787101BD-38B1-4007-B512-D03D20346D54}" type="slidenum">
              <a:rPr lang="en-NZ" smtClean="0"/>
              <a:pPr/>
              <a:t>7</a:t>
            </a:fld>
            <a:endParaRPr lang="en-NZ"/>
          </a:p>
        </p:txBody>
      </p:sp>
    </p:spTree>
    <p:extLst>
      <p:ext uri="{BB962C8B-B14F-4D97-AF65-F5344CB8AC3E}">
        <p14:creationId xmlns:p14="http://schemas.microsoft.com/office/powerpoint/2010/main" val="6048833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787101BD-38B1-4007-B512-D03D20346D54}" type="slidenum">
              <a:rPr lang="en-NZ" smtClean="0"/>
              <a:pPr/>
              <a:t>8</a:t>
            </a:fld>
            <a:endParaRPr lang="en-NZ"/>
          </a:p>
        </p:txBody>
      </p:sp>
    </p:spTree>
    <p:extLst>
      <p:ext uri="{BB962C8B-B14F-4D97-AF65-F5344CB8AC3E}">
        <p14:creationId xmlns:p14="http://schemas.microsoft.com/office/powerpoint/2010/main" val="14909341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US" sz="10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9</a:t>
            </a:fld>
            <a:endParaRPr lang="en-NZ"/>
          </a:p>
        </p:txBody>
      </p:sp>
    </p:spTree>
    <p:extLst>
      <p:ext uri="{BB962C8B-B14F-4D97-AF65-F5344CB8AC3E}">
        <p14:creationId xmlns:p14="http://schemas.microsoft.com/office/powerpoint/2010/main" val="3163070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6613" y="4092049"/>
            <a:ext cx="11999119" cy="545214"/>
          </a:xfrm>
          <a:noFill/>
        </p:spPr>
        <p:txBody>
          <a:bodyPr lIns="0" tIns="0" rIns="0" bIns="0" anchor="b" anchorCtr="0">
            <a:spAutoFit/>
          </a:bodyPr>
          <a:lstStyle>
            <a:lvl1pPr>
              <a:defRPr sz="3543"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766613" y="5199733"/>
            <a:ext cx="11999119" cy="333168"/>
          </a:xfrm>
          <a:noFill/>
        </p:spPr>
        <p:txBody>
          <a:bodyPr wrap="square" lIns="0" tIns="0" rIns="0" bIns="0">
            <a:spAutoFit/>
          </a:bodyPr>
          <a:lstStyle>
            <a:lvl1pPr marL="0" indent="0">
              <a:spcBef>
                <a:spcPts val="0"/>
              </a:spcBef>
              <a:buNone/>
              <a:defRPr sz="216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766612" y="768711"/>
            <a:ext cx="1792841" cy="383980"/>
          </a:xfrm>
          <a:prstGeom prst="rect">
            <a:avLst/>
          </a:prstGeom>
        </p:spPr>
      </p:pic>
    </p:spTree>
    <p:extLst>
      <p:ext uri="{BB962C8B-B14F-4D97-AF65-F5344CB8AC3E}">
        <p14:creationId xmlns:p14="http://schemas.microsoft.com/office/powerpoint/2010/main" val="99914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54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771944" y="599969"/>
            <a:ext cx="14458938" cy="545214"/>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766612" y="1887409"/>
            <a:ext cx="3322673"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766612" y="2996064"/>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4478838" y="1887409"/>
            <a:ext cx="3324756"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478841" y="2987350"/>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8193899" y="1887409"/>
            <a:ext cx="3322673"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8193899" y="2996064"/>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1906125" y="1887409"/>
            <a:ext cx="3324756"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906125" y="2987350"/>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106727"/>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455" userDrawn="1">
          <p15:clr>
            <a:srgbClr val="5ACBF0"/>
          </p15:clr>
        </p15:guide>
        <p15:guide id="7" pos="1593" userDrawn="1">
          <p15:clr>
            <a:srgbClr val="5ACBF0"/>
          </p15:clr>
        </p15:guide>
        <p15:guide id="8" pos="2774" userDrawn="1">
          <p15:clr>
            <a:srgbClr val="5ACBF0"/>
          </p15:clr>
        </p15:guide>
        <p15:guide id="9" pos="2914" userDrawn="1">
          <p15:clr>
            <a:srgbClr val="5ACBF0"/>
          </p15:clr>
        </p15:guide>
        <p15:guide id="10" pos="4096" userDrawn="1">
          <p15:clr>
            <a:srgbClr val="5ACBF0"/>
          </p15:clr>
        </p15:guide>
        <p15:guide id="11" pos="4234" userDrawn="1">
          <p15:clr>
            <a:srgbClr val="5ACBF0"/>
          </p15:clr>
        </p15:guide>
        <p15:guide id="12" orient="horz" pos="1436"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771944" y="599969"/>
            <a:ext cx="14458938" cy="545214"/>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766610"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766610" y="2996066"/>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738580"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738580" y="2987350"/>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710549"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710549" y="2996066"/>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682519"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682519" y="2987350"/>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2654490"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2654490" y="2987350"/>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071477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193" userDrawn="1">
          <p15:clr>
            <a:srgbClr val="5ACBF0"/>
          </p15:clr>
        </p15:guide>
        <p15:guide id="7" pos="1331" userDrawn="1">
          <p15:clr>
            <a:srgbClr val="5ACBF0"/>
          </p15:clr>
        </p15:guide>
        <p15:guide id="8" pos="2248" userDrawn="1">
          <p15:clr>
            <a:srgbClr val="5ACBF0"/>
          </p15:clr>
        </p15:guide>
        <p15:guide id="9" pos="2387" userDrawn="1">
          <p15:clr>
            <a:srgbClr val="5ACBF0"/>
          </p15:clr>
        </p15:guide>
        <p15:guide id="10" pos="3304" userDrawn="1">
          <p15:clr>
            <a:srgbClr val="5ACBF0"/>
          </p15:clr>
        </p15:guide>
        <p15:guide id="11" pos="4362" userDrawn="1">
          <p15:clr>
            <a:srgbClr val="5ACBF0"/>
          </p15:clr>
        </p15:guide>
        <p15:guide id="12" orient="horz" pos="1436" userDrawn="1">
          <p15:clr>
            <a:srgbClr val="5ACBF0"/>
          </p15:clr>
        </p15:guide>
        <p15:guide id="13" pos="3441" userDrawn="1">
          <p15:clr>
            <a:srgbClr val="5ACBF0"/>
          </p15:clr>
        </p15:guide>
        <p15:guide id="14" pos="449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826579"/>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5" pos="2472"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71945" y="3954557"/>
            <a:ext cx="5416521" cy="109042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14367855"/>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30" orient="horz" pos="288" userDrawn="1">
          <p15:clr>
            <a:srgbClr val="5ACBF0"/>
          </p15:clr>
        </p15:guide>
        <p15:guide id="32" orient="horz" pos="2160" userDrawn="1">
          <p15:clr>
            <a:srgbClr val="5ACBF0"/>
          </p15:clr>
        </p15:guide>
        <p15:guide id="33" pos="2204" userDrawn="1">
          <p15:clr>
            <a:srgbClr val="5ACBF0"/>
          </p15:clr>
        </p15:guide>
        <p15:guide id="34" pos="247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766611" y="599971"/>
            <a:ext cx="7228366" cy="367665"/>
          </a:xfrm>
        </p:spPr>
        <p:txBody>
          <a:bodyPr tIns="64008"/>
          <a:lstStyle>
            <a:lvl1pPr>
              <a:defRPr sz="196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4421266"/>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5" pos="2483"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2844"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71942" y="3554576"/>
            <a:ext cx="5456767" cy="545214"/>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66614" y="4639581"/>
            <a:ext cx="5462098" cy="333168"/>
          </a:xfrm>
        </p:spPr>
        <p:txBody>
          <a:bodyPr/>
          <a:lstStyle>
            <a:lvl1pPr marL="0" indent="0">
              <a:buNone/>
              <a:defRPr sz="2165">
                <a:latin typeface="+mn-lt"/>
              </a:defRPr>
            </a:lvl1pPr>
            <a:lvl2pPr marL="224972" indent="0">
              <a:buNone/>
              <a:defRPr/>
            </a:lvl2pPr>
            <a:lvl3pPr marL="449943" indent="0">
              <a:buNone/>
              <a:defRPr/>
            </a:lvl3pPr>
            <a:lvl4pPr marL="651480" indent="0">
              <a:buNone/>
              <a:defRPr/>
            </a:lvl4pPr>
            <a:lvl5pPr marL="84208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999488" y="0"/>
            <a:ext cx="8999339" cy="8999538"/>
          </a:xfrm>
          <a:blipFill>
            <a:blip r:embed="rId2"/>
            <a:stretch>
              <a:fillRect/>
            </a:stretch>
          </a:blipFill>
        </p:spPr>
        <p:txBody>
          <a:bodyPr lIns="0" tIns="2377440" rIns="0" anchor="t" anchorCtr="0">
            <a:noAutofit/>
          </a:bodyPr>
          <a:lstStyle>
            <a:lvl1pPr marL="0" indent="0" algn="ctr">
              <a:lnSpc>
                <a:spcPct val="100000"/>
              </a:lnSpc>
              <a:buNone/>
              <a:defRPr sz="137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973750342"/>
      </p:ext>
    </p:extLst>
  </p:cSld>
  <p:clrMapOvr>
    <a:masterClrMapping/>
  </p:clrMapOvr>
  <p:transition>
    <p:fade/>
  </p:transition>
  <p:extLst>
    <p:ext uri="{DCECCB84-F9BA-43D5-87BE-67443E8EF086}">
      <p15:sldGuideLst xmlns:p15="http://schemas.microsoft.com/office/powerpoint/2012/main">
        <p15:guide id="2" pos="2489" userDrawn="1">
          <p15:clr>
            <a:srgbClr val="5ACBF0"/>
          </p15:clr>
        </p15:guide>
        <p15:guide id="7" orient="horz" pos="1968" userDrawn="1">
          <p15:clr>
            <a:srgbClr val="5ACBF0"/>
          </p15:clr>
        </p15:guide>
        <p15:guide id="8" orient="horz" pos="2226" userDrawn="1">
          <p15:clr>
            <a:srgbClr val="5ACBF0"/>
          </p15:clr>
        </p15:guide>
        <p15:guide id="10" pos="2762" userDrawn="1">
          <p15:clr>
            <a:srgbClr val="C35EA4"/>
          </p15:clr>
        </p15:guide>
        <p15:guide id="11" pos="2217" userDrawn="1">
          <p15:clr>
            <a:srgbClr val="5ACBF0"/>
          </p15:clr>
        </p15:guide>
        <p15:guide id="12" pos="262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771944" y="3952474"/>
            <a:ext cx="5458851" cy="109042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6999488" y="0"/>
            <a:ext cx="8999339" cy="8999538"/>
          </a:xfrm>
          <a:blipFill>
            <a:blip r:embed="rId2"/>
            <a:stretch>
              <a:fillRect/>
            </a:stretch>
          </a:blipFill>
        </p:spPr>
        <p:txBody>
          <a:bodyPr lIns="0" tIns="2377440" rIns="0" anchor="t" anchorCtr="0">
            <a:noAutofit/>
          </a:bodyPr>
          <a:lstStyle>
            <a:lvl1pPr marL="0" indent="0" algn="ctr">
              <a:lnSpc>
                <a:spcPct val="100000"/>
              </a:lnSpc>
              <a:buNone/>
              <a:defRPr sz="137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646240992"/>
      </p:ext>
    </p:extLst>
  </p:cSld>
  <p:clrMapOvr>
    <a:masterClrMapping/>
  </p:clrMapOvr>
  <p:transition>
    <p:fade/>
  </p:transition>
  <p:extLst>
    <p:ext uri="{DCECCB84-F9BA-43D5-87BE-67443E8EF086}">
      <p15:sldGuideLst xmlns:p15="http://schemas.microsoft.com/office/powerpoint/2012/main">
        <p15:guide id="2" pos="2489" userDrawn="1">
          <p15:clr>
            <a:srgbClr val="5ACBF0"/>
          </p15:clr>
        </p15:guide>
        <p15:guide id="5" orient="horz" pos="2160" userDrawn="1">
          <p15:clr>
            <a:srgbClr val="5ACBF0"/>
          </p15:clr>
        </p15:guide>
        <p15:guide id="6" pos="2215" userDrawn="1">
          <p15:clr>
            <a:srgbClr val="5ACBF0"/>
          </p15:clr>
        </p15:guide>
        <p15:guide id="7" pos="2761" userDrawn="1">
          <p15:clr>
            <a:srgbClr val="C35EA4"/>
          </p15:clr>
        </p15:guide>
        <p15:guide id="8" pos="2625"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771945" y="3910219"/>
            <a:ext cx="5463017" cy="848181"/>
          </a:xfrm>
        </p:spPr>
        <p:txBody>
          <a:bodyPr anchor="t"/>
          <a:lstStyle>
            <a:lvl1pPr>
              <a:defRPr sz="27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6999488" y="0"/>
            <a:ext cx="8999339" cy="8999538"/>
          </a:xfrm>
          <a:blipFill>
            <a:blip r:embed="rId2"/>
            <a:stretch>
              <a:fillRect/>
            </a:stretch>
          </a:blipFill>
        </p:spPr>
        <p:txBody>
          <a:bodyPr lIns="0" tIns="2377440" rIns="0" anchor="t" anchorCtr="0">
            <a:noAutofit/>
          </a:bodyPr>
          <a:lstStyle>
            <a:lvl1pPr marL="0" indent="0" algn="ctr">
              <a:lnSpc>
                <a:spcPct val="100000"/>
              </a:lnSpc>
              <a:buNone/>
              <a:defRPr sz="137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83304747"/>
      </p:ext>
    </p:extLst>
  </p:cSld>
  <p:clrMapOvr>
    <a:masterClrMapping/>
  </p:clrMapOvr>
  <p:transition>
    <p:fade/>
  </p:transition>
  <p:extLst>
    <p:ext uri="{DCECCB84-F9BA-43D5-87BE-67443E8EF086}">
      <p15:sldGuideLst xmlns:p15="http://schemas.microsoft.com/office/powerpoint/2012/main">
        <p15:guide id="2" pos="2489" userDrawn="1">
          <p15:clr>
            <a:srgbClr val="5ACBF0"/>
          </p15:clr>
        </p15:guide>
        <p15:guide id="3" orient="horz" pos="1877" userDrawn="1">
          <p15:clr>
            <a:srgbClr val="5ACBF0"/>
          </p15:clr>
        </p15:guide>
        <p15:guide id="4" pos="2764" userDrawn="1">
          <p15:clr>
            <a:srgbClr val="C35EA4"/>
          </p15:clr>
        </p15:guide>
        <p15:guide id="5" pos="2217" userDrawn="1">
          <p15:clr>
            <a:srgbClr val="5ACBF0"/>
          </p15:clr>
        </p15:guide>
        <p15:guide id="6" pos="2626"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2" y="0"/>
            <a:ext cx="15998825" cy="8999538"/>
          </a:xfrm>
          <a:blipFill>
            <a:blip r:embed="rId2"/>
            <a:stretch>
              <a:fillRect/>
            </a:stretch>
          </a:blipFill>
        </p:spPr>
        <p:txBody>
          <a:bodyPr wrap="none" bIns="1554480" anchor="ctr">
            <a:noAutofit/>
          </a:bodyPr>
          <a:lstStyle>
            <a:lvl1pPr marL="0" indent="0" algn="ctr">
              <a:buNone/>
              <a:defRPr sz="137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2" y="4799754"/>
            <a:ext cx="15998825" cy="4199784"/>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4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510759842"/>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2" y="0"/>
            <a:ext cx="15998825" cy="8999538"/>
          </a:xfrm>
          <a:blipFill>
            <a:blip r:embed="rId2"/>
            <a:stretch>
              <a:fillRect/>
            </a:stretch>
          </a:blipFill>
        </p:spPr>
        <p:txBody>
          <a:bodyPr wrap="none" bIns="1554480" anchor="ctr">
            <a:noAutofit/>
          </a:bodyPr>
          <a:lstStyle>
            <a:lvl1pPr marL="0" indent="0" algn="ctr">
              <a:buNone/>
              <a:defRPr sz="137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 y="0"/>
            <a:ext cx="7439454" cy="8999538"/>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4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647758067"/>
      </p:ext>
    </p:extLst>
  </p:cSld>
  <p:clrMapOvr>
    <a:masterClrMapping/>
  </p:clrMapOvr>
  <p:transition>
    <p:fade/>
  </p:transition>
  <p:extLst>
    <p:ext uri="{DCECCB84-F9BA-43D5-87BE-67443E8EF086}">
      <p15:sldGuideLst xmlns:p15="http://schemas.microsoft.com/office/powerpoint/2012/main">
        <p15:guide id="7" pos="2649" userDrawn="1">
          <p15:clr>
            <a:srgbClr val="5ACBF0"/>
          </p15:clr>
        </p15:guide>
        <p15:guide id="8" orient="horz" pos="216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6613" y="4092049"/>
            <a:ext cx="11999119" cy="545214"/>
          </a:xfrm>
          <a:noFill/>
        </p:spPr>
        <p:txBody>
          <a:bodyPr lIns="0" tIns="0" rIns="0" bIns="0" anchor="b" anchorCtr="0">
            <a:spAutoFit/>
          </a:bodyPr>
          <a:lstStyle>
            <a:lvl1pPr>
              <a:defRPr sz="3543"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766612" y="768711"/>
            <a:ext cx="1792841" cy="383980"/>
          </a:xfrm>
          <a:prstGeom prst="rect">
            <a:avLst/>
          </a:prstGeom>
        </p:spPr>
      </p:pic>
      <p:sp>
        <p:nvSpPr>
          <p:cNvPr id="5" name="Text Placeholder 4"/>
          <p:cNvSpPr>
            <a:spLocks noGrp="1"/>
          </p:cNvSpPr>
          <p:nvPr>
            <p:ph type="body" sz="quarter" idx="12" hasCustomPrompt="1"/>
          </p:nvPr>
        </p:nvSpPr>
        <p:spPr>
          <a:xfrm>
            <a:off x="766613" y="5199733"/>
            <a:ext cx="11999119" cy="333168"/>
          </a:xfrm>
          <a:noFill/>
        </p:spPr>
        <p:txBody>
          <a:bodyPr wrap="square" lIns="0" tIns="0" rIns="0" bIns="0">
            <a:spAutoFit/>
          </a:bodyPr>
          <a:lstStyle>
            <a:lvl1pPr marL="0" indent="0">
              <a:spcBef>
                <a:spcPts val="0"/>
              </a:spcBef>
              <a:buNone/>
              <a:defRPr sz="2165"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558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54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2" y="0"/>
            <a:ext cx="15998825" cy="8999538"/>
          </a:xfrm>
          <a:blipFill>
            <a:blip r:embed="rId2"/>
            <a:stretch>
              <a:fillRect/>
            </a:stretch>
          </a:blipFill>
        </p:spPr>
        <p:txBody>
          <a:bodyPr wrap="none" bIns="1554480" anchor="ctr">
            <a:noAutofit/>
          </a:bodyPr>
          <a:lstStyle>
            <a:lvl1pPr marL="0" indent="0" algn="ctr">
              <a:buNone/>
              <a:defRPr sz="137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8559372" y="0"/>
            <a:ext cx="7439454" cy="8999538"/>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4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381199569"/>
      </p:ext>
    </p:extLst>
  </p:cSld>
  <p:clrMapOvr>
    <a:masterClrMapping/>
  </p:clrMapOvr>
  <p:transition>
    <p:fade/>
  </p:transition>
  <p:extLst>
    <p:ext uri="{DCECCB84-F9BA-43D5-87BE-67443E8EF086}">
      <p15:sldGuideLst xmlns:p15="http://schemas.microsoft.com/office/powerpoint/2012/main">
        <p15:guide id="7" pos="3041" userDrawn="1">
          <p15:clr>
            <a:srgbClr val="5ACBF0"/>
          </p15:clr>
        </p15:guide>
        <p15:guide id="8" orient="horz" pos="216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771944" y="7224550"/>
            <a:ext cx="14458938" cy="54521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 y="0"/>
            <a:ext cx="15998825" cy="5999692"/>
          </a:xfrm>
          <a:blipFill>
            <a:blip r:embed="rId2"/>
            <a:stretch>
              <a:fillRect/>
            </a:stretch>
          </a:blipFill>
        </p:spPr>
        <p:txBody>
          <a:bodyPr vert="horz" wrap="square" lIns="0" tIns="1280160" rIns="0" bIns="0" rtlCol="0" anchor="t" anchorCtr="0">
            <a:noAutofit/>
          </a:bodyPr>
          <a:lstStyle>
            <a:lvl1pPr marL="0" indent="0" algn="ctr">
              <a:buNone/>
              <a:defRPr lang="en-US" sz="1378"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872068342"/>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771944" y="1227691"/>
            <a:ext cx="14458938" cy="54521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122" y="2999846"/>
            <a:ext cx="15998825" cy="5999692"/>
          </a:xfrm>
          <a:blipFill>
            <a:blip r:embed="rId2"/>
            <a:stretch>
              <a:fillRect/>
            </a:stretch>
          </a:blipFill>
        </p:spPr>
        <p:txBody>
          <a:bodyPr vert="horz" wrap="square" lIns="0" tIns="1371600" rIns="0" bIns="0" rtlCol="0" anchor="t" anchorCtr="0">
            <a:noAutofit/>
          </a:bodyPr>
          <a:lstStyle>
            <a:lvl1pPr marL="0" indent="0" algn="ctr">
              <a:buNone/>
              <a:defRPr lang="en-US" sz="1378"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77553884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766609" y="7466289"/>
            <a:ext cx="7043483"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764528" y="2658197"/>
            <a:ext cx="7043483" cy="4559766"/>
          </a:xfrm>
          <a:blipFill>
            <a:blip r:embed="rId2"/>
            <a:stretch>
              <a:fillRect/>
            </a:stretch>
          </a:blipFill>
        </p:spPr>
        <p:txBody>
          <a:bodyPr vert="horz" wrap="square" lIns="0" tIns="0" rIns="0" bIns="1005840" rtlCol="0" anchor="ctr" anchorCtr="0">
            <a:noAutofit/>
          </a:bodyPr>
          <a:lstStyle>
            <a:lvl1pPr marL="0" indent="0" algn="ctr">
              <a:buNone/>
              <a:defRPr lang="en-US" sz="984"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90818" y="7466289"/>
            <a:ext cx="7043483"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87398" y="2658197"/>
            <a:ext cx="7043483" cy="4559766"/>
          </a:xfrm>
          <a:blipFill>
            <a:blip r:embed="rId3"/>
            <a:stretch>
              <a:fillRect/>
            </a:stretch>
          </a:blipFill>
        </p:spPr>
        <p:txBody>
          <a:bodyPr vert="horz" wrap="square" lIns="0" tIns="0" rIns="0" bIns="1005840" rtlCol="0" anchor="ctr" anchorCtr="0">
            <a:noAutofit/>
          </a:bodyPr>
          <a:lstStyle>
            <a:lvl1pPr marL="0" indent="0" algn="ctr">
              <a:buNone/>
              <a:defRPr lang="en-US" sz="984"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40291168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777" userDrawn="1">
          <p15:clr>
            <a:srgbClr val="5ACBF0"/>
          </p15:clr>
        </p15:guide>
        <p15:guide id="7" pos="2912" userDrawn="1">
          <p15:clr>
            <a:srgbClr val="5ACBF0"/>
          </p15:clr>
        </p15:guide>
        <p15:guide id="8" orient="horz" pos="346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764531" y="7466289"/>
            <a:ext cx="4560081"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764530" y="2658197"/>
            <a:ext cx="4559665" cy="4559766"/>
          </a:xfrm>
          <a:blipFill>
            <a:blip r:embed="rId2"/>
            <a:stretch>
              <a:fillRect/>
            </a:stretch>
          </a:blipFill>
        </p:spPr>
        <p:txBody>
          <a:bodyPr lIns="0" tIns="0" rIns="0" bIns="100584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719583" y="7466289"/>
            <a:ext cx="4560081"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719582" y="2658197"/>
            <a:ext cx="4559665" cy="4559766"/>
          </a:xfrm>
          <a:blipFill>
            <a:blip r:embed="rId3"/>
            <a:stretch>
              <a:fillRect/>
            </a:stretch>
          </a:blipFill>
        </p:spPr>
        <p:txBody>
          <a:bodyPr lIns="0" tIns="0" rIns="0" bIns="100584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0674221" y="7466289"/>
            <a:ext cx="4560081"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0671217" y="2658197"/>
            <a:ext cx="4559665" cy="4559766"/>
          </a:xfrm>
          <a:blipFill>
            <a:blip r:embed="rId4"/>
            <a:stretch>
              <a:fillRect/>
            </a:stretch>
          </a:blipFill>
        </p:spPr>
        <p:txBody>
          <a:bodyPr lIns="0" tIns="0" rIns="0" bIns="100584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73107230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1895" userDrawn="1">
          <p15:clr>
            <a:srgbClr val="5ACBF0"/>
          </p15:clr>
        </p15:guide>
        <p15:guide id="7" pos="2032" userDrawn="1">
          <p15:clr>
            <a:srgbClr val="5ACBF0"/>
          </p15:clr>
        </p15:guide>
        <p15:guide id="8" pos="3656" userDrawn="1">
          <p15:clr>
            <a:srgbClr val="5ACBF0"/>
          </p15:clr>
        </p15:guide>
        <p15:guide id="9" pos="3794" userDrawn="1">
          <p15:clr>
            <a:srgbClr val="5ACBF0"/>
          </p15:clr>
        </p15:guide>
        <p15:guide id="10" orient="horz" pos="346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764528"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764527" y="2658202"/>
            <a:ext cx="3323756" cy="3323829"/>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79865"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79865" y="2658202"/>
            <a:ext cx="3323756" cy="3323829"/>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95204"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95204" y="2658202"/>
            <a:ext cx="3323756" cy="3323829"/>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1910544"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1907125" y="2658202"/>
            <a:ext cx="3323756" cy="3323829"/>
          </a:xfrm>
          <a:blipFill>
            <a:blip r:embed="rId5"/>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45591973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455" userDrawn="1">
          <p15:clr>
            <a:srgbClr val="5ACBF0"/>
          </p15:clr>
        </p15:guide>
        <p15:guide id="7" pos="1593" userDrawn="1">
          <p15:clr>
            <a:srgbClr val="5ACBF0"/>
          </p15:clr>
        </p15:guide>
        <p15:guide id="8" pos="2774" userDrawn="1">
          <p15:clr>
            <a:srgbClr val="5ACBF0"/>
          </p15:clr>
        </p15:guide>
        <p15:guide id="9" pos="2914" userDrawn="1">
          <p15:clr>
            <a:srgbClr val="5ACBF0"/>
          </p15:clr>
        </p15:guide>
        <p15:guide id="10" pos="4096" userDrawn="1">
          <p15:clr>
            <a:srgbClr val="5ACBF0"/>
          </p15:clr>
        </p15:guide>
        <p15:guide id="11" pos="4234" userDrawn="1">
          <p15:clr>
            <a:srgbClr val="5ACBF0"/>
          </p15:clr>
        </p15:guide>
        <p15:guide id="12" orient="horz" pos="287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6"/>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767946" y="6999646"/>
            <a:ext cx="6419528"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51"/>
            <a:ext cx="7955416" cy="3683811"/>
          </a:xfrm>
          <a:blipFill>
            <a:blip r:embed="rId2"/>
            <a:stretch>
              <a:fillRect/>
            </a:stretch>
          </a:blipFill>
        </p:spPr>
        <p:txBody>
          <a:bodyPr lIns="0" tIns="0" rIns="0" bIns="73152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811356" y="6999646"/>
            <a:ext cx="6419528"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043411" y="2999851"/>
            <a:ext cx="7955416" cy="3683811"/>
          </a:xfrm>
          <a:blipFill>
            <a:blip r:embed="rId3"/>
            <a:stretch>
              <a:fillRect/>
            </a:stretch>
          </a:blipFill>
        </p:spPr>
        <p:txBody>
          <a:bodyPr lIns="0" tIns="0" rIns="0" bIns="73152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929955603"/>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4" orient="horz" pos="3209" userDrawn="1">
          <p15:clr>
            <a:srgbClr val="5ACBF0"/>
          </p15:clr>
        </p15:guide>
        <p15:guide id="5" pos="2834" userDrawn="1">
          <p15:clr>
            <a:srgbClr val="5ACBF0"/>
          </p15:clr>
        </p15:guide>
        <p15:guide id="6" pos="2858" userDrawn="1">
          <p15:clr>
            <a:srgbClr val="5ACBF0"/>
          </p15:clr>
        </p15:guide>
        <p15:guide id="11" pos="1415" userDrawn="1">
          <p15:clr>
            <a:srgbClr val="5ACBF0"/>
          </p15:clr>
        </p15:guide>
        <p15:guide id="12" pos="4274" userDrawn="1">
          <p15:clr>
            <a:srgbClr val="5ACBF0"/>
          </p15:clr>
        </p15:guide>
        <p15:guide id="13" orient="horz" pos="3360" userDrawn="1">
          <p15:clr>
            <a:srgbClr val="5ACBF0"/>
          </p15:clr>
        </p15:guide>
        <p15:guide id="14" orient="horz" userDrawn="1">
          <p15:clr>
            <a:srgbClr val="5ACBF0"/>
          </p15:clr>
        </p15:guide>
        <p15:guide id="15" pos="2556" userDrawn="1">
          <p15:clr>
            <a:srgbClr val="5ACBF0"/>
          </p15:clr>
        </p15:guide>
        <p15:guide id="16" pos="313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5"/>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767944" y="6299678"/>
            <a:ext cx="3743726"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46"/>
            <a:ext cx="5279612" cy="2999846"/>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127550" y="6298115"/>
            <a:ext cx="3743726"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5359607" y="2999846"/>
            <a:ext cx="5279612" cy="2999846"/>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1487157" y="6298116"/>
            <a:ext cx="3743726"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0719215" y="2999846"/>
            <a:ext cx="5279612" cy="2999846"/>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652256374"/>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1877" userDrawn="1">
          <p15:clr>
            <a:srgbClr val="5ACBF0"/>
          </p15:clr>
        </p15:guide>
        <p15:guide id="6" pos="1907" userDrawn="1">
          <p15:clr>
            <a:srgbClr val="5ACBF0"/>
          </p15:clr>
        </p15:guide>
        <p15:guide id="8" pos="3784" userDrawn="1">
          <p15:clr>
            <a:srgbClr val="5ACBF0"/>
          </p15:clr>
        </p15:guide>
        <p15:guide id="9" pos="3810" userDrawn="1">
          <p15:clr>
            <a:srgbClr val="5ACBF0"/>
          </p15:clr>
        </p15:guide>
        <p15:guide id="11" pos="939" userDrawn="1">
          <p15:clr>
            <a:srgbClr val="5ACBF0"/>
          </p15:clr>
        </p15:guide>
        <p15:guide id="12" pos="2844" userDrawn="1">
          <p15:clr>
            <a:srgbClr val="5ACBF0"/>
          </p15:clr>
        </p15:guide>
        <p15:guide id="13" pos="4750" userDrawn="1">
          <p15:clr>
            <a:srgbClr val="5ACBF0"/>
          </p15:clr>
        </p15:guide>
        <p15:guide id="14" orient="horz" pos="1074" userDrawn="1">
          <p15:clr>
            <a:srgbClr val="5ACBF0"/>
          </p15:clr>
        </p15:guide>
        <p15:guide id="15" pos="1607" userDrawn="1">
          <p15:clr>
            <a:srgbClr val="5ACBF0"/>
          </p15:clr>
        </p15:guide>
        <p15:guide id="16" pos="2181" userDrawn="1">
          <p15:clr>
            <a:srgbClr val="5ACBF0"/>
          </p15:clr>
        </p15:guide>
        <p15:guide id="17" pos="3509" userDrawn="1">
          <p15:clr>
            <a:srgbClr val="5ACBF0"/>
          </p15:clr>
        </p15:guide>
        <p15:guide id="18" pos="408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6"/>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767944" y="6299677"/>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46"/>
            <a:ext cx="3935711" cy="2999846"/>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88982" y="6298114"/>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21041" y="2999846"/>
            <a:ext cx="3935711" cy="2999846"/>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10020" y="6298115"/>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042078" y="2999846"/>
            <a:ext cx="3935711" cy="2999846"/>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2831059" y="6298114"/>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2063117" y="2999846"/>
            <a:ext cx="3935711" cy="2999846"/>
          </a:xfrm>
          <a:blipFill>
            <a:blip r:embed="rId5"/>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62570621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1400" userDrawn="1">
          <p15:clr>
            <a:srgbClr val="5ACBF0"/>
          </p15:clr>
        </p15:guide>
        <p15:guide id="6" pos="1431" userDrawn="1">
          <p15:clr>
            <a:srgbClr val="5ACBF0"/>
          </p15:clr>
        </p15:guide>
        <p15:guide id="7" pos="4258" userDrawn="1">
          <p15:clr>
            <a:srgbClr val="5ACBF0"/>
          </p15:clr>
        </p15:guide>
        <p15:guide id="8" pos="2829" userDrawn="1">
          <p15:clr>
            <a:srgbClr val="5ACBF0"/>
          </p15:clr>
        </p15:guide>
        <p15:guide id="9" pos="2858" userDrawn="1">
          <p15:clr>
            <a:srgbClr val="5ACBF0"/>
          </p15:clr>
        </p15:guide>
        <p15:guide id="10" pos="4288" userDrawn="1">
          <p15:clr>
            <a:srgbClr val="5ACBF0"/>
          </p15:clr>
        </p15:guide>
        <p15:guide id="11" pos="699" userDrawn="1">
          <p15:clr>
            <a:srgbClr val="5ACBF0"/>
          </p15:clr>
        </p15:guide>
        <p15:guide id="12" pos="2131" userDrawn="1">
          <p15:clr>
            <a:srgbClr val="5ACBF0"/>
          </p15:clr>
        </p15:guide>
        <p15:guide id="13" pos="3561" userDrawn="1">
          <p15:clr>
            <a:srgbClr val="5ACBF0"/>
          </p15:clr>
        </p15:guide>
        <p15:guide id="14" pos="4989" userDrawn="1">
          <p15:clr>
            <a:srgbClr val="5ACBF0"/>
          </p15:clr>
        </p15:guide>
        <p15:guide id="15" orient="horz" userDrawn="1">
          <p15:clr>
            <a:srgbClr val="5ACBF0"/>
          </p15:clr>
        </p15:guide>
        <p15:guide id="16" pos="1129" userDrawn="1">
          <p15:clr>
            <a:srgbClr val="5ACBF0"/>
          </p15:clr>
        </p15:guide>
        <p15:guide id="17" pos="1703" userDrawn="1">
          <p15:clr>
            <a:srgbClr val="5ACBF0"/>
          </p15:clr>
        </p15:guide>
        <p15:guide id="18" pos="2554" userDrawn="1">
          <p15:clr>
            <a:srgbClr val="5ACBF0"/>
          </p15:clr>
        </p15:guide>
        <p15:guide id="19" pos="3133" userDrawn="1">
          <p15:clr>
            <a:srgbClr val="5ACBF0"/>
          </p15:clr>
        </p15:guide>
        <p15:guide id="20" pos="3985" userDrawn="1">
          <p15:clr>
            <a:srgbClr val="5ACBF0"/>
          </p15:clr>
        </p15:guide>
        <p15:guide id="21" pos="456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6"/>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383972" y="6299680"/>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46"/>
            <a:ext cx="3131770" cy="2999846"/>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00735" y="6298117"/>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216765" y="2999846"/>
            <a:ext cx="3131770" cy="2999846"/>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17499" y="6298119"/>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433528" y="2999846"/>
            <a:ext cx="3131770" cy="2999846"/>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0034264" y="6298117"/>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650291" y="2999846"/>
            <a:ext cx="3131770" cy="2999846"/>
          </a:xfrm>
          <a:blipFill>
            <a:blip r:embed="rId5"/>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3251027" y="6298117"/>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2867057" y="2999846"/>
            <a:ext cx="3131770" cy="2999846"/>
          </a:xfrm>
          <a:blipFill>
            <a:blip r:embed="rId6"/>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846442533"/>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8" pos="3430" userDrawn="1">
          <p15:clr>
            <a:srgbClr val="5ACBF0"/>
          </p15:clr>
        </p15:guide>
        <p15:guide id="9" pos="3402" userDrawn="1">
          <p15:clr>
            <a:srgbClr val="5ACBF0"/>
          </p15:clr>
        </p15:guide>
        <p15:guide id="10" pos="4542" userDrawn="1">
          <p15:clr>
            <a:srgbClr val="5ACBF0"/>
          </p15:clr>
        </p15:guide>
        <p15:guide id="11" pos="980" userDrawn="1">
          <p15:clr>
            <a:srgbClr val="5ACBF0"/>
          </p15:clr>
        </p15:guide>
        <p15:guide id="12" pos="2123" userDrawn="1">
          <p15:clr>
            <a:srgbClr val="5ACBF0"/>
          </p15:clr>
        </p15:guide>
        <p15:guide id="13" pos="3566" userDrawn="1">
          <p15:clr>
            <a:srgbClr val="5ACBF0"/>
          </p15:clr>
        </p15:guide>
        <p15:guide id="14" pos="4712" userDrawn="1">
          <p15:clr>
            <a:srgbClr val="5ACBF0"/>
          </p15:clr>
        </p15:guide>
        <p15:guide id="15" orient="horz" userDrawn="1">
          <p15:clr>
            <a:srgbClr val="5ACBF0"/>
          </p15:clr>
        </p15:guide>
        <p15:guide id="16" pos="1279" userDrawn="1">
          <p15:clr>
            <a:srgbClr val="5ACBF0"/>
          </p15:clr>
        </p15:guide>
        <p15:guide id="17" pos="1699" userDrawn="1">
          <p15:clr>
            <a:srgbClr val="5ACBF0"/>
          </p15:clr>
        </p15:guide>
        <p15:guide id="18" pos="2424" userDrawn="1">
          <p15:clr>
            <a:srgbClr val="5ACBF0"/>
          </p15:clr>
        </p15:guide>
        <p15:guide id="19" pos="3266" userDrawn="1">
          <p15:clr>
            <a:srgbClr val="5ACBF0"/>
          </p15:clr>
        </p15:guide>
        <p15:guide id="21" pos="4577" userDrawn="1">
          <p15:clr>
            <a:srgbClr val="5ACBF0"/>
          </p15:clr>
        </p15:guide>
        <p15:guide id="22" pos="1112" userDrawn="1">
          <p15:clr>
            <a:srgbClr val="5ACBF0"/>
          </p15:clr>
        </p15:guide>
        <p15:guide id="23" pos="1143" userDrawn="1">
          <p15:clr>
            <a:srgbClr val="5ACBF0"/>
          </p15:clr>
        </p15:guide>
        <p15:guide id="24" pos="2259" userDrawn="1">
          <p15:clr>
            <a:srgbClr val="5ACBF0"/>
          </p15:clr>
        </p15:guide>
        <p15:guide id="25" pos="2287" userDrawn="1">
          <p15:clr>
            <a:srgbClr val="5ACBF0"/>
          </p15:clr>
        </p15:guide>
        <p15:guide id="26" pos="4410" userDrawn="1">
          <p15:clr>
            <a:srgbClr val="5ACBF0"/>
          </p15:clr>
        </p15:guide>
        <p15:guide id="27" pos="2844" userDrawn="1">
          <p15:clr>
            <a:srgbClr val="5ACBF0"/>
          </p15:clr>
        </p15:guide>
        <p15:guide id="28" pos="3989" userDrawn="1">
          <p15:clr>
            <a:srgbClr val="5ACBF0"/>
          </p15:clr>
        </p15:guide>
        <p15:guide id="29" pos="559" userDrawn="1">
          <p15:clr>
            <a:srgbClr val="5ACBF0"/>
          </p15:clr>
        </p15:guide>
        <p15:guide id="30" pos="5132"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766612" y="1883240"/>
            <a:ext cx="14459355" cy="15874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01395081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771944" y="1232231"/>
            <a:ext cx="14458938" cy="54521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674224" y="2999846"/>
            <a:ext cx="3035776" cy="303584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674224"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481525" y="2999846"/>
            <a:ext cx="3035776" cy="303584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481525"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288829" y="2999846"/>
            <a:ext cx="3035776" cy="303584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288829"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338942270"/>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2844" userDrawn="1">
          <p15:clr>
            <a:srgbClr val="5ACBF0"/>
          </p15:clr>
        </p15:guide>
        <p15:guide id="4" pos="951" userDrawn="1">
          <p15:clr>
            <a:srgbClr val="5ACBF0"/>
          </p15:clr>
        </p15:guide>
        <p15:guide id="5" pos="4197" userDrawn="1">
          <p15:clr>
            <a:srgbClr val="5ACBF0"/>
          </p15:clr>
        </p15:guide>
        <p15:guide id="6" pos="2031" userDrawn="1">
          <p15:clr>
            <a:srgbClr val="5ACBF0"/>
          </p15:clr>
        </p15:guide>
        <p15:guide id="7" pos="1491" userDrawn="1">
          <p15:clr>
            <a:srgbClr val="5ACBF0"/>
          </p15:clr>
        </p15:guide>
        <p15:guide id="8" pos="2303" userDrawn="1">
          <p15:clr>
            <a:srgbClr val="5ACBF0"/>
          </p15:clr>
        </p15:guide>
        <p15:guide id="9" pos="3385" userDrawn="1">
          <p15:clr>
            <a:srgbClr val="5ACBF0"/>
          </p15:clr>
        </p15:guide>
        <p15:guide id="11" pos="4738" userDrawn="1">
          <p15:clr>
            <a:srgbClr val="5ACBF0"/>
          </p15:clr>
        </p15:guide>
        <p15:guide id="12" orient="horz" pos="1440" userDrawn="1">
          <p15:clr>
            <a:srgbClr val="5ACBF0"/>
          </p15:clr>
        </p15:guide>
        <p15:guide id="13" pos="3658" userDrawn="1">
          <p15:clr>
            <a:srgbClr val="5ACBF0"/>
          </p15:clr>
        </p15:guide>
        <p15:guide id="14" orient="horz" pos="289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771944" y="1224417"/>
            <a:ext cx="14458938" cy="54521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766611" y="2999846"/>
            <a:ext cx="3035776" cy="303584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766611"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576111" y="2999846"/>
            <a:ext cx="3035776" cy="303584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576111"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385607" y="2999846"/>
            <a:ext cx="3035776" cy="303584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85607"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2195104" y="2999846"/>
            <a:ext cx="3035776" cy="303584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2195104"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208085114"/>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2981" userDrawn="1">
          <p15:clr>
            <a:srgbClr val="5ACBF0"/>
          </p15:clr>
        </p15:guide>
        <p15:guide id="5" pos="4336" userDrawn="1">
          <p15:clr>
            <a:srgbClr val="5ACBF0"/>
          </p15:clr>
        </p15:guide>
        <p15:guide id="7" pos="2706" userDrawn="1">
          <p15:clr>
            <a:srgbClr val="5ACBF0"/>
          </p15:clr>
        </p15:guide>
        <p15:guide id="8" pos="1627" userDrawn="1">
          <p15:clr>
            <a:srgbClr val="5ACBF0"/>
          </p15:clr>
        </p15:guide>
        <p15:guide id="10" pos="2167" userDrawn="1">
          <p15:clr>
            <a:srgbClr val="5ACBF0"/>
          </p15:clr>
        </p15:guide>
        <p15:guide id="11" pos="3522" userDrawn="1">
          <p15:clr>
            <a:srgbClr val="5ACBF0"/>
          </p15:clr>
        </p15:guide>
        <p15:guide id="12" pos="4874" userDrawn="1">
          <p15:clr>
            <a:srgbClr val="5ACBF0"/>
          </p15:clr>
        </p15:guide>
        <p15:guide id="13" pos="813" userDrawn="1">
          <p15:clr>
            <a:srgbClr val="5ACBF0"/>
          </p15:clr>
        </p15:guide>
        <p15:guide id="14" orient="horz" pos="1440" userDrawn="1">
          <p15:clr>
            <a:srgbClr val="5ACBF0"/>
          </p15:clr>
        </p15:guide>
        <p15:guide id="15" pos="1353" userDrawn="1">
          <p15:clr>
            <a:srgbClr val="5ACBF0"/>
          </p15:clr>
        </p15:guide>
        <p15:guide id="18" pos="4061" userDrawn="1">
          <p15:clr>
            <a:srgbClr val="5ACBF0"/>
          </p15:clr>
        </p15:guide>
        <p15:guide id="19" orient="horz" pos="289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771944" y="1224417"/>
            <a:ext cx="14458938" cy="54521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766611" y="2999851"/>
            <a:ext cx="2279832" cy="227988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766611"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812720" y="2999851"/>
            <a:ext cx="2279832" cy="2279883"/>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812720"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859497" y="2999851"/>
            <a:ext cx="2279832" cy="2279883"/>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859497" y="5558053"/>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904941" y="2999851"/>
            <a:ext cx="2279832" cy="2279883"/>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904941"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2951050" y="2999851"/>
            <a:ext cx="2279832" cy="2279883"/>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2951050"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36613578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2664" userDrawn="1">
          <p15:clr>
            <a:srgbClr val="5ACBF0"/>
          </p15:clr>
        </p15:guide>
        <p15:guide id="3" pos="4604" userDrawn="1">
          <p15:clr>
            <a:srgbClr val="5ACBF0"/>
          </p15:clr>
        </p15:guide>
        <p15:guide id="5" pos="4333" userDrawn="1">
          <p15:clr>
            <a:srgbClr val="5ACBF0"/>
          </p15:clr>
        </p15:guide>
        <p15:guide id="7" pos="3253" userDrawn="1">
          <p15:clr>
            <a:srgbClr val="5ACBF0"/>
          </p15:clr>
        </p15:guide>
        <p15:guide id="8" pos="2439" userDrawn="1">
          <p15:clr>
            <a:srgbClr val="5ACBF0"/>
          </p15:clr>
        </p15:guide>
        <p15:guide id="10" pos="2167" userDrawn="1">
          <p15:clr>
            <a:srgbClr val="5ACBF0"/>
          </p15:clr>
        </p15:guide>
        <p15:guide id="11" pos="3521" userDrawn="1">
          <p15:clr>
            <a:srgbClr val="5ACBF0"/>
          </p15:clr>
        </p15:guide>
        <p15:guide id="13" pos="1084" userDrawn="1">
          <p15:clr>
            <a:srgbClr val="5ACBF0"/>
          </p15:clr>
        </p15:guide>
        <p15:guide id="14" orient="horz" pos="1440" userDrawn="1">
          <p15:clr>
            <a:srgbClr val="5ACBF0"/>
          </p15:clr>
        </p15:guide>
        <p15:guide id="15" pos="1355" userDrawn="1">
          <p15:clr>
            <a:srgbClr val="5ACBF0"/>
          </p15:clr>
        </p15:guide>
        <p15:guide id="16" orient="horz" pos="2533"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767947" y="3031094"/>
            <a:ext cx="4175581" cy="54521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716248" y="3031097"/>
            <a:ext cx="9518053" cy="424090"/>
          </a:xfrm>
        </p:spPr>
        <p:txBody>
          <a:bodyPr anchor="t"/>
          <a:lstStyle>
            <a:lvl1pPr marL="228096" indent="-228096">
              <a:spcAft>
                <a:spcPts val="59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767947" y="2649864"/>
            <a:ext cx="417569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5714181" y="2649864"/>
            <a:ext cx="952012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286179"/>
      </p:ext>
    </p:extLst>
  </p:cSld>
  <p:clrMapOvr>
    <a:masterClrMapping/>
  </p:clrMapOvr>
  <p:transition>
    <p:fade/>
  </p:transition>
  <p:extLst>
    <p:ext uri="{DCECCB84-F9BA-43D5-87BE-67443E8EF086}">
      <p15:sldGuideLst xmlns:p15="http://schemas.microsoft.com/office/powerpoint/2012/main">
        <p15:guide id="13" pos="2032" userDrawn="1">
          <p15:clr>
            <a:srgbClr val="5ACBF0"/>
          </p15:clr>
        </p15:guide>
        <p15:guide id="29" orient="horz" pos="1272" userDrawn="1">
          <p15:clr>
            <a:srgbClr val="5ACBF0"/>
          </p15:clr>
        </p15:guide>
        <p15:guide id="30" pos="1760" userDrawn="1">
          <p15:clr>
            <a:srgbClr val="5ACBF0"/>
          </p15:clr>
        </p15:guide>
        <p15:guide id="32" orient="horz" pos="1455"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771946" y="4225079"/>
            <a:ext cx="4175581" cy="54521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484941" y="4285644"/>
            <a:ext cx="8749357" cy="424090"/>
          </a:xfrm>
        </p:spPr>
        <p:txBody>
          <a:bodyPr anchor="ctr"/>
          <a:lstStyle>
            <a:lvl1pPr marL="228096" indent="-228096">
              <a:spcAft>
                <a:spcPts val="59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716247" y="3383165"/>
            <a:ext cx="0" cy="223321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633178589"/>
      </p:ext>
    </p:extLst>
  </p:cSld>
  <p:clrMapOvr>
    <a:masterClrMapping/>
  </p:clrMapOvr>
  <p:transition>
    <p:fade/>
  </p:transition>
  <p:extLst>
    <p:ext uri="{DCECCB84-F9BA-43D5-87BE-67443E8EF086}">
      <p15:sldGuideLst xmlns:p15="http://schemas.microsoft.com/office/powerpoint/2012/main">
        <p15:guide id="13" pos="2032" userDrawn="1">
          <p15:clr>
            <a:srgbClr val="5ACBF0"/>
          </p15:clr>
        </p15:guide>
        <p15:guide id="29" orient="horz" pos="2160" userDrawn="1">
          <p15:clr>
            <a:srgbClr val="5ACBF0"/>
          </p15:clr>
        </p15:guide>
        <p15:guide id="30" pos="1760" userDrawn="1">
          <p15:clr>
            <a:srgbClr val="5ACBF0"/>
          </p15:clr>
        </p15:guide>
        <p15:guide id="31" pos="2307"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2" y="0"/>
            <a:ext cx="15998825" cy="89995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4971234" cy="487378"/>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67"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776109" y="932037"/>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1053" indent="0">
              <a:buNone/>
              <a:tabLst>
                <a:tab pos="339020" algn="l"/>
              </a:tabLst>
              <a:defRPr sz="2363">
                <a:solidFill>
                  <a:schemeClr val="tx1"/>
                </a:solidFill>
                <a:latin typeface="Consolas" panose="020B0609020204030204" pitchFamily="49" charset="0"/>
                <a:cs typeface="Consolas" panose="020B0609020204030204" pitchFamily="49" charset="0"/>
              </a:defRPr>
            </a:lvl2pPr>
            <a:lvl3pPr marL="575327" indent="0">
              <a:buNone/>
              <a:tabLst>
                <a:tab pos="560867" algn="l"/>
              </a:tabLst>
              <a:defRPr sz="2363">
                <a:solidFill>
                  <a:schemeClr val="tx1"/>
                </a:solidFill>
                <a:latin typeface="Consolas" panose="020B0609020204030204" pitchFamily="49" charset="0"/>
                <a:cs typeface="Consolas" panose="020B0609020204030204" pitchFamily="49" charset="0"/>
              </a:defRPr>
            </a:lvl3pPr>
            <a:lvl4pPr marL="801633" indent="0">
              <a:buNone/>
              <a:tabLst>
                <a:tab pos="787400" algn="l"/>
              </a:tabLst>
              <a:defRPr sz="2363">
                <a:solidFill>
                  <a:schemeClr val="tx1"/>
                </a:solidFill>
                <a:latin typeface="Consolas" panose="020B0609020204030204" pitchFamily="49" charset="0"/>
                <a:cs typeface="Consolas" panose="020B0609020204030204" pitchFamily="49" charset="0"/>
              </a:defRPr>
            </a:lvl4pPr>
            <a:lvl5pPr marL="1034314" indent="0">
              <a:buNone/>
              <a:tabLst>
                <a:tab pos="1012371" algn="l"/>
              </a:tabLst>
              <a:defRPr sz="2363">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1871734"/>
      </p:ext>
    </p:extLst>
  </p:cSld>
  <p:clrMapOvr>
    <a:masterClrMapping/>
  </p:clrMapOvr>
  <p:transition>
    <p:fade/>
  </p:transition>
  <p:extLst>
    <p:ext uri="{DCECCB84-F9BA-43D5-87BE-67443E8EF086}">
      <p15:sldGuideLst xmlns:p15="http://schemas.microsoft.com/office/powerpoint/2012/main">
        <p15:guide id="2" orient="horz" pos="438" userDrawn="1">
          <p15:clr>
            <a:srgbClr val="5ACBF0"/>
          </p15:clr>
        </p15:guide>
        <p15:guide id="3"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2" y="1885326"/>
            <a:ext cx="15998825" cy="71142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885323"/>
            <a:ext cx="4971234" cy="441211"/>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67">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771944" y="2754860"/>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1053" indent="0">
              <a:buNone/>
              <a:tabLst>
                <a:tab pos="339020" algn="l"/>
              </a:tabLst>
              <a:defRPr sz="2363">
                <a:solidFill>
                  <a:schemeClr val="tx1"/>
                </a:solidFill>
                <a:latin typeface="Consolas" panose="020B0609020204030204" pitchFamily="49" charset="0"/>
                <a:cs typeface="Consolas" panose="020B0609020204030204" pitchFamily="49" charset="0"/>
              </a:defRPr>
            </a:lvl2pPr>
            <a:lvl3pPr marL="575327" indent="0">
              <a:buNone/>
              <a:tabLst>
                <a:tab pos="560867" algn="l"/>
              </a:tabLst>
              <a:defRPr sz="2363">
                <a:solidFill>
                  <a:schemeClr val="tx1"/>
                </a:solidFill>
                <a:latin typeface="Consolas" panose="020B0609020204030204" pitchFamily="49" charset="0"/>
                <a:cs typeface="Consolas" panose="020B0609020204030204" pitchFamily="49" charset="0"/>
              </a:defRPr>
            </a:lvl3pPr>
            <a:lvl4pPr marL="801633" indent="0">
              <a:buNone/>
              <a:tabLst>
                <a:tab pos="787400" algn="l"/>
              </a:tabLst>
              <a:defRPr sz="2363">
                <a:solidFill>
                  <a:schemeClr val="tx1"/>
                </a:solidFill>
                <a:latin typeface="Consolas" panose="020B0609020204030204" pitchFamily="49" charset="0"/>
                <a:cs typeface="Consolas" panose="020B0609020204030204" pitchFamily="49" charset="0"/>
              </a:defRPr>
            </a:lvl4pPr>
            <a:lvl5pPr marL="1034314" indent="0">
              <a:buNone/>
              <a:tabLst>
                <a:tab pos="1012371" algn="l"/>
              </a:tabLst>
              <a:defRPr sz="2363">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24196410"/>
      </p:ext>
    </p:extLst>
  </p:cSld>
  <p:clrMapOvr>
    <a:masterClrMapping/>
  </p:clrMapOvr>
  <p:transition>
    <p:fade/>
  </p:transition>
  <p:extLst>
    <p:ext uri="{DCECCB84-F9BA-43D5-87BE-67443E8EF086}">
      <p15:sldGuideLst xmlns:p15="http://schemas.microsoft.com/office/powerpoint/2012/main">
        <p15:guide id="1" orient="horz" pos="132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769487" y="1614986"/>
            <a:ext cx="14458938" cy="363626"/>
          </a:xfrm>
        </p:spPr>
        <p:txBody>
          <a:bodyPr wrap="square">
            <a:spAutoFit/>
          </a:bodyPr>
          <a:lstStyle>
            <a:lvl1pPr marL="0" indent="0">
              <a:spcBef>
                <a:spcPts val="590"/>
              </a:spcBef>
              <a:spcAft>
                <a:spcPts val="0"/>
              </a:spcAft>
              <a:buNone/>
              <a:defRPr sz="2363">
                <a:solidFill>
                  <a:schemeClr val="tx1"/>
                </a:solidFill>
                <a:latin typeface="+mn-lt"/>
                <a:cs typeface="Segoe UI" panose="020B0502040204020203" pitchFamily="34" charset="0"/>
              </a:defRPr>
            </a:lvl1pPr>
            <a:lvl2pPr marL="224903" indent="0">
              <a:buNone/>
              <a:defRPr sz="2363">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2" y="3709964"/>
            <a:ext cx="15998825" cy="528957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3709966"/>
            <a:ext cx="4971234" cy="441211"/>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9484" y="4581419"/>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4229042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1776" userDrawn="1">
          <p15:clr>
            <a:srgbClr val="5ACBF0"/>
          </p15:clr>
        </p15:guide>
        <p15:guide id="5" orient="horz" pos="2197" userDrawn="1">
          <p15:clr>
            <a:srgbClr val="5ACBF0"/>
          </p15:clr>
        </p15:guide>
        <p15:guide id="6" orient="horz" pos="773"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2" y="0"/>
            <a:ext cx="15998825" cy="528957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771944" y="5543788"/>
            <a:ext cx="14458938" cy="484620"/>
          </a:xfrm>
        </p:spPr>
        <p:txBody>
          <a:bodyPr/>
          <a:lstStyle>
            <a:lvl1pPr>
              <a:defRPr sz="3149">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
            <a:ext cx="4971234" cy="441211"/>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9484" y="866766"/>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775733" y="6556757"/>
            <a:ext cx="14458938" cy="363626"/>
          </a:xfrm>
        </p:spPr>
        <p:txBody>
          <a:bodyPr wrap="square">
            <a:spAutoFit/>
          </a:bodyPr>
          <a:lstStyle>
            <a:lvl1pPr marL="0" indent="0">
              <a:spcBef>
                <a:spcPts val="590"/>
              </a:spcBef>
              <a:spcAft>
                <a:spcPts val="0"/>
              </a:spcAft>
              <a:buNone/>
              <a:defRPr sz="2363">
                <a:solidFill>
                  <a:schemeClr val="tx1"/>
                </a:solidFill>
                <a:latin typeface="+mn-lt"/>
                <a:cs typeface="Segoe UI" panose="020B0502040204020203" pitchFamily="34" charset="0"/>
              </a:defRPr>
            </a:lvl1pPr>
            <a:lvl2pPr marL="224903" indent="0">
              <a:buNone/>
              <a:defRPr sz="2363">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Tree>
    <p:extLst>
      <p:ext uri="{BB962C8B-B14F-4D97-AF65-F5344CB8AC3E}">
        <p14:creationId xmlns:p14="http://schemas.microsoft.com/office/powerpoint/2010/main" val="329579871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2661" userDrawn="1">
          <p15:clr>
            <a:srgbClr val="5ACBF0"/>
          </p15:clr>
        </p15:guide>
        <p15:guide id="5" orient="horz" pos="3147" userDrawn="1">
          <p15:clr>
            <a:srgbClr val="5ACBF0"/>
          </p15:clr>
        </p15:guide>
        <p15:guide id="6" orient="horz" pos="419"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771942" y="599973"/>
            <a:ext cx="5302612" cy="484620"/>
          </a:xfrm>
        </p:spPr>
        <p:txBody>
          <a:bodyPr/>
          <a:lstStyle>
            <a:lvl1pPr>
              <a:defRPr sz="3149">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867" y="1756000"/>
            <a:ext cx="5301690" cy="363626"/>
          </a:xfrm>
        </p:spPr>
        <p:txBody>
          <a:bodyPr wrap="square">
            <a:spAutoFit/>
          </a:bodyPr>
          <a:lstStyle>
            <a:lvl1pPr marL="0" indent="0">
              <a:lnSpc>
                <a:spcPct val="100000"/>
              </a:lnSpc>
              <a:spcBef>
                <a:spcPts val="590"/>
              </a:spcBef>
              <a:spcAft>
                <a:spcPts val="0"/>
              </a:spcAft>
              <a:buNone/>
              <a:defRPr sz="2363"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59"/>
              </a:spcBef>
              <a:spcAft>
                <a:spcPts val="59"/>
              </a:spcAft>
              <a:buNone/>
              <a:defRPr sz="2363" b="0" i="0">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831498" y="0"/>
            <a:ext cx="9167327" cy="89995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839082" y="2"/>
            <a:ext cx="4971234" cy="487378"/>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11944" y="930646"/>
            <a:ext cx="7613563" cy="363626"/>
          </a:xfrm>
        </p:spPr>
        <p:txBody>
          <a:bodyPr/>
          <a:lstStyle>
            <a:lvl1pPr marL="0" indent="0">
              <a:buNone/>
              <a:tabLst/>
              <a:defRPr sz="2363">
                <a:solidFill>
                  <a:srgbClr val="2F2F2F"/>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947668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45" userDrawn="1">
          <p15:clr>
            <a:srgbClr val="5ACBF0"/>
          </p15:clr>
        </p15:guide>
        <p15:guide id="4" orient="horz" pos="843" userDrawn="1">
          <p15:clr>
            <a:srgbClr val="5ACBF0"/>
          </p15:clr>
        </p15:guide>
        <p15:guide id="7" pos="2432" userDrawn="1">
          <p15:clr>
            <a:srgbClr val="5ACBF0"/>
          </p15:clr>
        </p15:guide>
        <p15:guide id="8" pos="2706" userDrawn="1">
          <p15:clr>
            <a:srgbClr val="5ACBF0"/>
          </p15:clr>
        </p15:guide>
        <p15:guide id="9" pos="216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69487" y="1882282"/>
            <a:ext cx="14458938" cy="1587422"/>
          </a:xfrm>
        </p:spPr>
        <p:txBody>
          <a:bodyPr wrap="square">
            <a:spAutoFit/>
          </a:bodyPr>
          <a:lstStyle>
            <a:lvl1pPr marL="0" indent="0">
              <a:buNone/>
              <a:defRPr/>
            </a:lvl1pPr>
            <a:lvl2pPr marL="224972" indent="0">
              <a:buNone/>
              <a:defRPr/>
            </a:lvl2pPr>
            <a:lvl3pPr marL="449943" indent="0">
              <a:buNone/>
              <a:defRPr/>
            </a:lvl3pPr>
            <a:lvl4pPr marL="674914" indent="0">
              <a:buNone/>
              <a:defRPr/>
            </a:lvl4pPr>
            <a:lvl5pPr marL="8998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77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9167327" cy="89995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9940938" y="599973"/>
            <a:ext cx="5289943" cy="484620"/>
          </a:xfrm>
        </p:spPr>
        <p:txBody>
          <a:bodyPr/>
          <a:lstStyle>
            <a:lvl1pPr>
              <a:defRPr sz="3149">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4971234" cy="487378"/>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6610" y="926478"/>
            <a:ext cx="7636938" cy="363626"/>
          </a:xfrm>
        </p:spPr>
        <p:txBody>
          <a:bodyPr/>
          <a:lstStyle>
            <a:lvl1pPr marL="0" indent="0">
              <a:buNone/>
              <a:defRPr sz="2363">
                <a:solidFill>
                  <a:srgbClr val="2F2F2F"/>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9940936" y="1754079"/>
            <a:ext cx="5293362" cy="363626"/>
          </a:xfrm>
        </p:spPr>
        <p:txBody>
          <a:bodyPr wrap="square">
            <a:spAutoFit/>
          </a:bodyPr>
          <a:lstStyle>
            <a:lvl1pPr marL="0" indent="0">
              <a:lnSpc>
                <a:spcPct val="100000"/>
              </a:lnSpc>
              <a:spcBef>
                <a:spcPts val="590"/>
              </a:spcBef>
              <a:spcAft>
                <a:spcPts val="0"/>
              </a:spcAft>
              <a:buNone/>
              <a:defRPr sz="2363"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59"/>
              </a:spcBef>
              <a:spcAft>
                <a:spcPts val="59"/>
              </a:spcAft>
              <a:buNone/>
              <a:defRPr sz="2363" b="0" i="0">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Tree>
    <p:extLst>
      <p:ext uri="{BB962C8B-B14F-4D97-AF65-F5344CB8AC3E}">
        <p14:creationId xmlns:p14="http://schemas.microsoft.com/office/powerpoint/2010/main" val="22697051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36" userDrawn="1">
          <p15:clr>
            <a:srgbClr val="5ACBF0"/>
          </p15:clr>
        </p15:guide>
        <p15:guide id="4" orient="horz" pos="839" userDrawn="1">
          <p15:clr>
            <a:srgbClr val="5ACBF0"/>
          </p15:clr>
        </p15:guide>
        <p15:guide id="6" pos="3261" userDrawn="1">
          <p15:clr>
            <a:srgbClr val="5ACBF0"/>
          </p15:clr>
        </p15:guide>
        <p15:guide id="7" pos="2988" userDrawn="1">
          <p15:clr>
            <a:srgbClr val="5ACBF0"/>
          </p15:clr>
        </p15:guide>
        <p15:guide id="8" pos="353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3986"/>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767946" y="5219311"/>
            <a:ext cx="11999119" cy="333168"/>
          </a:xfrm>
          <a:noFill/>
        </p:spPr>
        <p:txBody>
          <a:bodyPr lIns="0" tIns="0" rIns="0" bIns="0">
            <a:spAutoFit/>
          </a:bodyPr>
          <a:lstStyle>
            <a:lvl1pPr marL="0" indent="0">
              <a:spcBef>
                <a:spcPts val="0"/>
              </a:spcBef>
              <a:spcAft>
                <a:spcPts val="0"/>
              </a:spcAft>
              <a:buFont typeface="Arial" panose="020B0604020202020204" pitchFamily="34" charset="0"/>
              <a:buNone/>
              <a:defRPr sz="216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5349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4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3986"/>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767946" y="5219311"/>
            <a:ext cx="11999119" cy="333168"/>
          </a:xfrm>
          <a:noFill/>
        </p:spPr>
        <p:txBody>
          <a:bodyPr lIns="0" tIns="0" rIns="0" bIns="0">
            <a:spAutoFit/>
          </a:bodyPr>
          <a:lstStyle>
            <a:lvl1pPr marL="0" indent="0">
              <a:spcBef>
                <a:spcPts val="0"/>
              </a:spcBef>
              <a:spcAft>
                <a:spcPts val="0"/>
              </a:spcAft>
              <a:buFont typeface="Arial" panose="020B0604020202020204" pitchFamily="34" charset="0"/>
              <a:buNone/>
              <a:defRPr sz="216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783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4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7378"/>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61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38"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7378"/>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38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44" userDrawn="1">
          <p15:clr>
            <a:srgbClr val="5ACBF0"/>
          </p15:clr>
        </p15:guide>
        <p15:guide id="3" orient="horz" pos="191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83371"/>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41" userDrawn="1">
          <p15:clr>
            <a:srgbClr val="A4A3A4"/>
          </p15:clr>
        </p15:guide>
        <p15:guide id="15" pos="2480" userDrawn="1">
          <p15:clr>
            <a:srgbClr val="A4A3A4"/>
          </p15:clr>
        </p15:guide>
        <p15:guide id="16" pos="2781" userDrawn="1">
          <p15:clr>
            <a:srgbClr val="A4A3A4"/>
          </p15:clr>
        </p15:guide>
        <p15:guide id="17" pos="2912" userDrawn="1">
          <p15:clr>
            <a:srgbClr val="A4A3A4"/>
          </p15:clr>
        </p15:guide>
        <p15:guide id="18" pos="3216" userDrawn="1">
          <p15:clr>
            <a:srgbClr val="A4A3A4"/>
          </p15:clr>
        </p15:guide>
        <p15:guide id="19" pos="3356"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23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5" pos="2472"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766611" y="8120612"/>
            <a:ext cx="5881620" cy="106055"/>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17492" eaLnBrk="0" hangingPunct="0"/>
            <a:r>
              <a:rPr lang="en-US" sz="689">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766612" y="768711"/>
            <a:ext cx="1792841" cy="383980"/>
          </a:xfrm>
          <a:prstGeom prst="rect">
            <a:avLst/>
          </a:prstGeom>
        </p:spPr>
      </p:pic>
    </p:spTree>
    <p:extLst>
      <p:ext uri="{BB962C8B-B14F-4D97-AF65-F5344CB8AC3E}">
        <p14:creationId xmlns:p14="http://schemas.microsoft.com/office/powerpoint/2010/main" val="1152810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1110"/>
            <a:ext cx="15998825" cy="9010649"/>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977633" y="3155395"/>
            <a:ext cx="10192081" cy="2160390"/>
          </a:xfrm>
        </p:spPr>
        <p:txBody>
          <a:bodyPr anchor="b">
            <a:noAutofit/>
          </a:bodyPr>
          <a:lstStyle>
            <a:lvl1pPr algn="r">
              <a:defRPr sz="7086">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977633" y="5315782"/>
            <a:ext cx="10192081" cy="1439426"/>
          </a:xfrm>
        </p:spPr>
        <p:txBody>
          <a:bodyPr anchor="t"/>
          <a:lstStyle>
            <a:lvl1pPr marL="0" indent="0" algn="r">
              <a:buNone/>
              <a:defRPr>
                <a:solidFill>
                  <a:schemeClr val="tx1">
                    <a:lumMod val="50000"/>
                    <a:lumOff val="50000"/>
                  </a:schemeClr>
                </a:solidFill>
              </a:defRPr>
            </a:lvl1pPr>
            <a:lvl2pPr marL="599938" indent="0" algn="ctr">
              <a:buNone/>
              <a:defRPr>
                <a:solidFill>
                  <a:schemeClr val="tx1">
                    <a:tint val="75000"/>
                  </a:schemeClr>
                </a:solidFill>
              </a:defRPr>
            </a:lvl2pPr>
            <a:lvl3pPr marL="1199876" indent="0" algn="ctr">
              <a:buNone/>
              <a:defRPr>
                <a:solidFill>
                  <a:schemeClr val="tx1">
                    <a:tint val="75000"/>
                  </a:schemeClr>
                </a:solidFill>
              </a:defRPr>
            </a:lvl3pPr>
            <a:lvl4pPr marL="1799814" indent="0" algn="ctr">
              <a:buNone/>
              <a:defRPr>
                <a:solidFill>
                  <a:schemeClr val="tx1">
                    <a:tint val="75000"/>
                  </a:schemeClr>
                </a:solidFill>
              </a:defRPr>
            </a:lvl4pPr>
            <a:lvl5pPr marL="2399751" indent="0" algn="ctr">
              <a:buNone/>
              <a:defRPr>
                <a:solidFill>
                  <a:schemeClr val="tx1">
                    <a:tint val="75000"/>
                  </a:schemeClr>
                </a:solidFill>
              </a:defRPr>
            </a:lvl5pPr>
            <a:lvl6pPr marL="2999689" indent="0" algn="ctr">
              <a:buNone/>
              <a:defRPr>
                <a:solidFill>
                  <a:schemeClr val="tx1">
                    <a:tint val="75000"/>
                  </a:schemeClr>
                </a:solidFill>
              </a:defRPr>
            </a:lvl6pPr>
            <a:lvl7pPr marL="3599627" indent="0" algn="ctr">
              <a:buNone/>
              <a:defRPr>
                <a:solidFill>
                  <a:schemeClr val="tx1">
                    <a:tint val="75000"/>
                  </a:schemeClr>
                </a:solidFill>
              </a:defRPr>
            </a:lvl7pPr>
            <a:lvl8pPr marL="4199565" indent="0" algn="ctr">
              <a:buNone/>
              <a:defRPr>
                <a:solidFill>
                  <a:schemeClr val="tx1">
                    <a:tint val="75000"/>
                  </a:schemeClr>
                </a:solidFill>
              </a:defRPr>
            </a:lvl8pPr>
            <a:lvl9pPr marL="4799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469429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369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766613" y="1883240"/>
            <a:ext cx="6839081" cy="1587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8384804" y="1883240"/>
            <a:ext cx="6849497" cy="1587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21108130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2710" userDrawn="1">
          <p15:clr>
            <a:srgbClr val="5ACBF0"/>
          </p15:clr>
        </p15:guide>
        <p15:guide id="5" pos="2981"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8826" y="3544264"/>
            <a:ext cx="11280888" cy="2396965"/>
          </a:xfrm>
        </p:spPr>
        <p:txBody>
          <a:bodyPr anchor="b"/>
          <a:lstStyle>
            <a:lvl1pPr algn="l">
              <a:defRPr sz="5249" b="0" cap="none"/>
            </a:lvl1pPr>
          </a:lstStyle>
          <a:p>
            <a:r>
              <a:rPr lang="en-US"/>
              <a:t>Click to edit Master title style</a:t>
            </a:r>
            <a:endParaRPr lang="en-US" dirty="0"/>
          </a:p>
        </p:txBody>
      </p:sp>
      <p:sp>
        <p:nvSpPr>
          <p:cNvPr id="3" name="Text Placeholder 2"/>
          <p:cNvSpPr>
            <a:spLocks noGrp="1"/>
          </p:cNvSpPr>
          <p:nvPr>
            <p:ph type="body" idx="1"/>
          </p:nvPr>
        </p:nvSpPr>
        <p:spPr>
          <a:xfrm>
            <a:off x="888826" y="5941228"/>
            <a:ext cx="11280888" cy="1129076"/>
          </a:xfrm>
        </p:spPr>
        <p:txBody>
          <a:bodyPr anchor="t"/>
          <a:lstStyle>
            <a:lvl1pPr marL="0" indent="0" algn="l">
              <a:buNone/>
              <a:defRPr sz="2624">
                <a:solidFill>
                  <a:schemeClr val="tx1">
                    <a:lumMod val="50000"/>
                    <a:lumOff val="50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5448895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8825" y="2835273"/>
            <a:ext cx="5490456" cy="50926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79260" y="2835273"/>
            <a:ext cx="5490455" cy="50926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2A19E4-A766-4AF2-A7B3-4F41271863C2}" type="datetimeFigureOut">
              <a:rPr lang="en-NZ" smtClean="0"/>
              <a:t>22/11/2023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4620398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6740" y="2835790"/>
            <a:ext cx="5492540" cy="756211"/>
          </a:xfrm>
        </p:spPr>
        <p:txBody>
          <a:bodyPr anchor="b">
            <a:noAutofit/>
          </a:bodyPr>
          <a:lstStyle>
            <a:lvl1pPr marL="0" indent="0">
              <a:buNone/>
              <a:defRPr sz="3149" b="0"/>
            </a:lvl1pPr>
            <a:lvl2pPr marL="599938" indent="0">
              <a:buNone/>
              <a:defRPr sz="2624" b="1"/>
            </a:lvl2pPr>
            <a:lvl3pPr marL="1199876" indent="0">
              <a:buNone/>
              <a:defRPr sz="2362" b="1"/>
            </a:lvl3pPr>
            <a:lvl4pPr marL="1799814" indent="0">
              <a:buNone/>
              <a:defRPr sz="2100" b="1"/>
            </a:lvl4pPr>
            <a:lvl5pPr marL="2399751" indent="0">
              <a:buNone/>
              <a:defRPr sz="2100" b="1"/>
            </a:lvl5pPr>
            <a:lvl6pPr marL="2999689" indent="0">
              <a:buNone/>
              <a:defRPr sz="2100" b="1"/>
            </a:lvl6pPr>
            <a:lvl7pPr marL="3599627" indent="0">
              <a:buNone/>
              <a:defRPr sz="2100" b="1"/>
            </a:lvl7pPr>
            <a:lvl8pPr marL="4199565" indent="0">
              <a:buNone/>
              <a:defRPr sz="2100" b="1"/>
            </a:lvl8pPr>
            <a:lvl9pPr marL="4799503" indent="0">
              <a:buNone/>
              <a:defRPr sz="2100" b="1"/>
            </a:lvl9pPr>
          </a:lstStyle>
          <a:p>
            <a:pPr lvl="0"/>
            <a:r>
              <a:rPr lang="en-US"/>
              <a:t>Click to edit Master text styles</a:t>
            </a:r>
          </a:p>
        </p:txBody>
      </p:sp>
      <p:sp>
        <p:nvSpPr>
          <p:cNvPr id="4" name="Content Placeholder 3"/>
          <p:cNvSpPr>
            <a:spLocks noGrp="1"/>
          </p:cNvSpPr>
          <p:nvPr>
            <p:ph sz="half" idx="2"/>
          </p:nvPr>
        </p:nvSpPr>
        <p:spPr>
          <a:xfrm>
            <a:off x="886740" y="3592001"/>
            <a:ext cx="5492540" cy="43358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77177" y="2835790"/>
            <a:ext cx="5492534" cy="756211"/>
          </a:xfrm>
        </p:spPr>
        <p:txBody>
          <a:bodyPr anchor="b">
            <a:noAutofit/>
          </a:bodyPr>
          <a:lstStyle>
            <a:lvl1pPr marL="0" indent="0">
              <a:buNone/>
              <a:defRPr sz="3149" b="0"/>
            </a:lvl1pPr>
            <a:lvl2pPr marL="599938" indent="0">
              <a:buNone/>
              <a:defRPr sz="2624" b="1"/>
            </a:lvl2pPr>
            <a:lvl3pPr marL="1199876" indent="0">
              <a:buNone/>
              <a:defRPr sz="2362" b="1"/>
            </a:lvl3pPr>
            <a:lvl4pPr marL="1799814" indent="0">
              <a:buNone/>
              <a:defRPr sz="2100" b="1"/>
            </a:lvl4pPr>
            <a:lvl5pPr marL="2399751" indent="0">
              <a:buNone/>
              <a:defRPr sz="2100" b="1"/>
            </a:lvl5pPr>
            <a:lvl6pPr marL="2999689" indent="0">
              <a:buNone/>
              <a:defRPr sz="2100" b="1"/>
            </a:lvl6pPr>
            <a:lvl7pPr marL="3599627" indent="0">
              <a:buNone/>
              <a:defRPr sz="2100" b="1"/>
            </a:lvl7pPr>
            <a:lvl8pPr marL="4199565" indent="0">
              <a:buNone/>
              <a:defRPr sz="2100" b="1"/>
            </a:lvl8pPr>
            <a:lvl9pPr marL="4799503"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677180" y="3592001"/>
            <a:ext cx="5492532" cy="43358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2A19E4-A766-4AF2-A7B3-4F41271863C2}" type="datetimeFigureOut">
              <a:rPr lang="en-NZ" smtClean="0"/>
              <a:t>22/11/2023</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159652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88825" y="799959"/>
            <a:ext cx="11280888" cy="1733244"/>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2A19E4-A766-4AF2-A7B3-4F41271863C2}" type="datetimeFigureOut">
              <a:rPr lang="en-NZ" smtClean="0"/>
              <a:t>22/11/2023</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7136023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A19E4-A766-4AF2-A7B3-4F41271863C2}" type="datetimeFigureOut">
              <a:rPr lang="en-NZ" smtClean="0"/>
              <a:t>22/11/2023</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8110670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8825" y="1966571"/>
            <a:ext cx="5058064" cy="1677691"/>
          </a:xfrm>
        </p:spPr>
        <p:txBody>
          <a:bodyPr anchor="b">
            <a:normAutofit/>
          </a:bodyPr>
          <a:lstStyle>
            <a:lvl1pPr>
              <a:defRPr sz="2624"/>
            </a:lvl1pPr>
          </a:lstStyle>
          <a:p>
            <a:r>
              <a:rPr lang="en-US"/>
              <a:t>Click to edit Master title style</a:t>
            </a:r>
            <a:endParaRPr lang="en-US" dirty="0"/>
          </a:p>
        </p:txBody>
      </p:sp>
      <p:sp>
        <p:nvSpPr>
          <p:cNvPr id="3" name="Content Placeholder 2"/>
          <p:cNvSpPr>
            <a:spLocks noGrp="1"/>
          </p:cNvSpPr>
          <p:nvPr>
            <p:ph idx="1"/>
          </p:nvPr>
        </p:nvSpPr>
        <p:spPr>
          <a:xfrm>
            <a:off x="6246866" y="675719"/>
            <a:ext cx="5922847" cy="725217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825" y="3644261"/>
            <a:ext cx="5058064" cy="3391491"/>
          </a:xfrm>
        </p:spPr>
        <p:txBody>
          <a:bodyPr>
            <a:normAutofit/>
          </a:bodyPr>
          <a:lstStyle>
            <a:lvl1pPr marL="0" indent="0">
              <a:buNone/>
              <a:defRPr sz="1837"/>
            </a:lvl1pPr>
            <a:lvl2pPr marL="599758" indent="0">
              <a:buNone/>
              <a:defRPr sz="1837"/>
            </a:lvl2pPr>
            <a:lvl3pPr marL="1199516" indent="0">
              <a:buNone/>
              <a:defRPr sz="1575"/>
            </a:lvl3pPr>
            <a:lvl4pPr marL="1799274" indent="0">
              <a:buNone/>
              <a:defRPr sz="1312"/>
            </a:lvl4pPr>
            <a:lvl5pPr marL="2399031" indent="0">
              <a:buNone/>
              <a:defRPr sz="1312"/>
            </a:lvl5pPr>
            <a:lvl6pPr marL="2998789" indent="0">
              <a:buNone/>
              <a:defRPr sz="1312"/>
            </a:lvl6pPr>
            <a:lvl7pPr marL="3598547" indent="0">
              <a:buNone/>
              <a:defRPr sz="1312"/>
            </a:lvl7pPr>
            <a:lvl8pPr marL="4198305" indent="0">
              <a:buNone/>
              <a:defRPr sz="1312"/>
            </a:lvl8pPr>
            <a:lvl9pPr marL="4798063" indent="0">
              <a:buNone/>
              <a:defRPr sz="1312"/>
            </a:lvl9pPr>
          </a:lstStyle>
          <a:p>
            <a:pPr lvl="0"/>
            <a:r>
              <a:rPr lang="en-US"/>
              <a:t>Click to edit Master text styles</a:t>
            </a:r>
          </a:p>
        </p:txBody>
      </p:sp>
      <p:sp>
        <p:nvSpPr>
          <p:cNvPr id="5" name="Date Placeholder 4"/>
          <p:cNvSpPr>
            <a:spLocks noGrp="1"/>
          </p:cNvSpPr>
          <p:nvPr>
            <p:ph type="dt" sz="half" idx="10"/>
          </p:nvPr>
        </p:nvSpPr>
        <p:spPr/>
        <p:txBody>
          <a:bodyPr/>
          <a:lstStyle/>
          <a:p>
            <a:fld id="{4C2A19E4-A766-4AF2-A7B3-4F41271863C2}" type="datetimeFigureOut">
              <a:rPr lang="en-NZ" smtClean="0"/>
              <a:t>22/11/2023</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6283974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8825" y="6299677"/>
            <a:ext cx="11280887" cy="743712"/>
          </a:xfrm>
        </p:spPr>
        <p:txBody>
          <a:bodyPr anchor="b">
            <a:normAutofit/>
          </a:bodyPr>
          <a:lstStyle>
            <a:lvl1pPr algn="l">
              <a:defRPr sz="314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825" y="799959"/>
            <a:ext cx="11280888" cy="5046615"/>
          </a:xfrm>
        </p:spPr>
        <p:txBody>
          <a:bodyPr anchor="t">
            <a:normAutofit/>
          </a:bodyPr>
          <a:lstStyle>
            <a:lvl1pPr marL="0" indent="0" algn="ctr">
              <a:buNone/>
              <a:defRPr sz="2100"/>
            </a:lvl1pPr>
            <a:lvl2pPr marL="599938" indent="0">
              <a:buNone/>
              <a:defRPr sz="2100"/>
            </a:lvl2pPr>
            <a:lvl3pPr marL="1199876" indent="0">
              <a:buNone/>
              <a:defRPr sz="2100"/>
            </a:lvl3pPr>
            <a:lvl4pPr marL="1799814" indent="0">
              <a:buNone/>
              <a:defRPr sz="2100"/>
            </a:lvl4pPr>
            <a:lvl5pPr marL="2399751" indent="0">
              <a:buNone/>
              <a:defRPr sz="2100"/>
            </a:lvl5pPr>
            <a:lvl6pPr marL="2999689" indent="0">
              <a:buNone/>
              <a:defRPr sz="2100"/>
            </a:lvl6pPr>
            <a:lvl7pPr marL="3599627" indent="0">
              <a:buNone/>
              <a:defRPr sz="2100"/>
            </a:lvl7pPr>
            <a:lvl8pPr marL="4199565" indent="0">
              <a:buNone/>
              <a:defRPr sz="2100"/>
            </a:lvl8pPr>
            <a:lvl9pPr marL="4799503"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888825" y="7043389"/>
            <a:ext cx="11280887" cy="884501"/>
          </a:xfrm>
        </p:spPr>
        <p:txBody>
          <a:bodyPr>
            <a:normAutofit/>
          </a:bodyPr>
          <a:lstStyle>
            <a:lvl1pPr marL="0" indent="0">
              <a:buNone/>
              <a:defRPr sz="1575"/>
            </a:lvl1pPr>
            <a:lvl2pPr marL="599938" indent="0">
              <a:buNone/>
              <a:defRPr sz="1575"/>
            </a:lvl2pPr>
            <a:lvl3pPr marL="1199876" indent="0">
              <a:buNone/>
              <a:defRPr sz="1312"/>
            </a:lvl3pPr>
            <a:lvl4pPr marL="1799814" indent="0">
              <a:buNone/>
              <a:defRPr sz="1181"/>
            </a:lvl4pPr>
            <a:lvl5pPr marL="2399751" indent="0">
              <a:buNone/>
              <a:defRPr sz="1181"/>
            </a:lvl5pPr>
            <a:lvl6pPr marL="2999689" indent="0">
              <a:buNone/>
              <a:defRPr sz="1181"/>
            </a:lvl6pPr>
            <a:lvl7pPr marL="3599627" indent="0">
              <a:buNone/>
              <a:defRPr sz="1181"/>
            </a:lvl7pPr>
            <a:lvl8pPr marL="4199565" indent="0">
              <a:buNone/>
              <a:defRPr sz="1181"/>
            </a:lvl8pPr>
            <a:lvl9pPr marL="4799503" indent="0">
              <a:buNone/>
              <a:defRPr sz="1181"/>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
        <p:nvSpPr>
          <p:cNvPr id="5" name="Date Placeholder 4"/>
          <p:cNvSpPr>
            <a:spLocks noGrp="1"/>
          </p:cNvSpPr>
          <p:nvPr>
            <p:ph type="dt" sz="half" idx="10"/>
          </p:nvPr>
        </p:nvSpPr>
        <p:spPr/>
        <p:txBody>
          <a:bodyPr/>
          <a:lstStyle/>
          <a:p>
            <a:fld id="{4C2A19E4-A766-4AF2-A7B3-4F41271863C2}" type="datetimeFigureOut">
              <a:rPr lang="en-NZ" smtClean="0"/>
              <a:t>22/11/2023</a:t>
            </a:fld>
            <a:endParaRPr lang="en-NZ"/>
          </a:p>
        </p:txBody>
      </p:sp>
    </p:spTree>
    <p:extLst>
      <p:ext uri="{BB962C8B-B14F-4D97-AF65-F5344CB8AC3E}">
        <p14:creationId xmlns:p14="http://schemas.microsoft.com/office/powerpoint/2010/main" val="3366255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88826" y="799959"/>
            <a:ext cx="11280888" cy="4466437"/>
          </a:xfrm>
        </p:spPr>
        <p:txBody>
          <a:bodyPr anchor="ctr">
            <a:normAutofit/>
          </a:bodyPr>
          <a:lstStyle>
            <a:lvl1pPr algn="l">
              <a:defRPr sz="5774" b="0" cap="none"/>
            </a:lvl1pPr>
          </a:lstStyle>
          <a:p>
            <a:r>
              <a:rPr lang="en-US"/>
              <a:t>Click to edit Master title style</a:t>
            </a:r>
            <a:endParaRPr lang="en-US" dirty="0"/>
          </a:p>
        </p:txBody>
      </p:sp>
      <p:sp>
        <p:nvSpPr>
          <p:cNvPr id="3" name="Text Placeholder 2"/>
          <p:cNvSpPr>
            <a:spLocks noGrp="1"/>
          </p:cNvSpPr>
          <p:nvPr>
            <p:ph type="body" idx="1"/>
          </p:nvPr>
        </p:nvSpPr>
        <p:spPr>
          <a:xfrm>
            <a:off x="888826" y="5866366"/>
            <a:ext cx="11280888" cy="2061524"/>
          </a:xfrm>
        </p:spPr>
        <p:txBody>
          <a:bodyPr anchor="ctr">
            <a:normAutofit/>
          </a:bodyPr>
          <a:lstStyle>
            <a:lvl1pPr marL="0" indent="0" algn="l">
              <a:buNone/>
              <a:defRPr sz="2362">
                <a:solidFill>
                  <a:schemeClr val="tx1">
                    <a:lumMod val="75000"/>
                    <a:lumOff val="25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24785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22133" y="799959"/>
            <a:ext cx="10621443" cy="3966463"/>
          </a:xfrm>
        </p:spPr>
        <p:txBody>
          <a:bodyPr anchor="ctr">
            <a:normAutofit/>
          </a:bodyPr>
          <a:lstStyle>
            <a:lvl1pPr algn="l">
              <a:defRPr sz="577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792702" y="4766422"/>
            <a:ext cx="9480306" cy="499974"/>
          </a:xfrm>
        </p:spPr>
        <p:txBody>
          <a:bodyPr anchor="ctr">
            <a:noAutofit/>
          </a:bodyPr>
          <a:lstStyle>
            <a:lvl1pPr marL="0" indent="0">
              <a:buFontTx/>
              <a:buNone/>
              <a:defRPr sz="2100">
                <a:solidFill>
                  <a:schemeClr val="tx1">
                    <a:lumMod val="50000"/>
                    <a:lumOff val="50000"/>
                  </a:schemeClr>
                </a:solidFill>
              </a:defRPr>
            </a:lvl1pPr>
            <a:lvl2pPr marL="599938" indent="0">
              <a:buFontTx/>
              <a:buNone/>
              <a:defRPr/>
            </a:lvl2pPr>
            <a:lvl3pPr marL="1199876" indent="0">
              <a:buFontTx/>
              <a:buNone/>
              <a:defRPr/>
            </a:lvl3pPr>
            <a:lvl4pPr marL="1799814" indent="0">
              <a:buFontTx/>
              <a:buNone/>
              <a:defRPr/>
            </a:lvl4pPr>
            <a:lvl5pPr marL="2399751" indent="0">
              <a:buFontTx/>
              <a:buNone/>
              <a:defRPr/>
            </a:lvl5pPr>
          </a:lstStyle>
          <a:p>
            <a:pPr lvl="0"/>
            <a:r>
              <a:rPr lang="en-US"/>
              <a:t>Click to edit Master text styles</a:t>
            </a:r>
          </a:p>
        </p:txBody>
      </p:sp>
      <p:sp>
        <p:nvSpPr>
          <p:cNvPr id="3" name="Text Placeholder 2"/>
          <p:cNvSpPr>
            <a:spLocks noGrp="1"/>
          </p:cNvSpPr>
          <p:nvPr>
            <p:ph type="body" idx="1"/>
          </p:nvPr>
        </p:nvSpPr>
        <p:spPr>
          <a:xfrm>
            <a:off x="888826" y="5866366"/>
            <a:ext cx="11280888" cy="2061524"/>
          </a:xfrm>
        </p:spPr>
        <p:txBody>
          <a:bodyPr anchor="ctr">
            <a:normAutofit/>
          </a:bodyPr>
          <a:lstStyle>
            <a:lvl1pPr marL="0" indent="0" algn="l">
              <a:buNone/>
              <a:defRPr sz="2362">
                <a:solidFill>
                  <a:schemeClr val="tx1">
                    <a:lumMod val="75000"/>
                    <a:lumOff val="25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711063" y="1037188"/>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1669761" y="3787937"/>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53049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88826" y="2535287"/>
            <a:ext cx="11280888" cy="3405941"/>
          </a:xfrm>
        </p:spPr>
        <p:txBody>
          <a:bodyPr anchor="b">
            <a:normAutofit/>
          </a:bodyPr>
          <a:lstStyle>
            <a:lvl1pPr algn="l">
              <a:defRPr sz="5774" b="0" cap="none"/>
            </a:lvl1pPr>
          </a:lstStyle>
          <a:p>
            <a:r>
              <a:rPr lang="en-US"/>
              <a:t>Click to edit Master title style</a:t>
            </a:r>
            <a:endParaRPr lang="en-US" dirty="0"/>
          </a:p>
        </p:txBody>
      </p:sp>
      <p:sp>
        <p:nvSpPr>
          <p:cNvPr id="3" name="Text Placeholder 2"/>
          <p:cNvSpPr>
            <a:spLocks noGrp="1"/>
          </p:cNvSpPr>
          <p:nvPr>
            <p:ph type="body" idx="1"/>
          </p:nvPr>
        </p:nvSpPr>
        <p:spPr>
          <a:xfrm>
            <a:off x="888826" y="5941228"/>
            <a:ext cx="11280888" cy="1986662"/>
          </a:xfrm>
        </p:spPr>
        <p:txBody>
          <a:bodyPr anchor="t">
            <a:normAutofit/>
          </a:bodyPr>
          <a:lstStyle>
            <a:lvl1pPr marL="0" indent="0" algn="l">
              <a:buNone/>
              <a:defRPr sz="2362">
                <a:solidFill>
                  <a:schemeClr val="tx1">
                    <a:lumMod val="75000"/>
                    <a:lumOff val="25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841623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p:cNvSpPr>
            <a:spLocks noGrp="1"/>
          </p:cNvSpPr>
          <p:nvPr>
            <p:ph type="body" sz="quarter" idx="10"/>
          </p:nvPr>
        </p:nvSpPr>
        <p:spPr>
          <a:xfrm>
            <a:off x="766611" y="1883238"/>
            <a:ext cx="6839498" cy="1587422"/>
          </a:xfrm>
        </p:spPr>
        <p:txBody>
          <a:bodyPr wrap="square">
            <a:spAutoFit/>
          </a:bodyPr>
          <a:lstStyle>
            <a:lvl1pPr marL="0" indent="0">
              <a:spcBef>
                <a:spcPts val="1204"/>
              </a:spcBef>
              <a:buClr>
                <a:schemeClr val="tx1"/>
              </a:buClr>
              <a:buFont typeface="Wingdings" panose="05000000000000000000" pitchFamily="2" charset="2"/>
              <a:buNone/>
              <a:defRPr sz="2756" b="0">
                <a:latin typeface="Segoe UI" panose="020B0502040204020203" pitchFamily="34" charset="0"/>
                <a:cs typeface="Segoe UI" panose="020B0502040204020203" pitchFamily="34" charset="0"/>
              </a:defRPr>
            </a:lvl1pPr>
            <a:lvl2pPr marL="251531" indent="0">
              <a:buFont typeface="Wingdings" panose="05000000000000000000" pitchFamily="2" charset="2"/>
              <a:buNone/>
              <a:defRPr sz="1969" b="0"/>
            </a:lvl2pPr>
            <a:lvl3pPr marL="443694" indent="0">
              <a:buFont typeface="Wingdings" panose="05000000000000000000" pitchFamily="2" charset="2"/>
              <a:buNone/>
              <a:tabLst/>
              <a:defRPr sz="1575" b="0"/>
            </a:lvl3pPr>
            <a:lvl4pPr marL="642106" indent="0">
              <a:buFont typeface="Wingdings" panose="05000000000000000000" pitchFamily="2" charset="2"/>
              <a:buNone/>
              <a:defRPr sz="1378" b="0"/>
            </a:lvl4pPr>
            <a:lvl5pPr marL="840518" indent="0">
              <a:buFont typeface="Wingdings" panose="05000000000000000000" pitchFamily="2" charset="2"/>
              <a:buNone/>
              <a:tabLst/>
              <a:defRPr sz="137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8394622" y="1883238"/>
            <a:ext cx="6839498" cy="1587422"/>
          </a:xfrm>
        </p:spPr>
        <p:txBody>
          <a:bodyPr wrap="square">
            <a:spAutoFit/>
          </a:bodyPr>
          <a:lstStyle>
            <a:lvl1pPr marL="0" indent="0">
              <a:spcBef>
                <a:spcPts val="1204"/>
              </a:spcBef>
              <a:buClr>
                <a:schemeClr val="tx1"/>
              </a:buClr>
              <a:buFont typeface="Wingdings" panose="05000000000000000000" pitchFamily="2" charset="2"/>
              <a:buNone/>
              <a:defRPr sz="2756" b="0">
                <a:latin typeface="Segoe UI" panose="020B0502040204020203" pitchFamily="34" charset="0"/>
                <a:cs typeface="Segoe UI" panose="020B0502040204020203" pitchFamily="34" charset="0"/>
              </a:defRPr>
            </a:lvl1pPr>
            <a:lvl2pPr marL="251531" indent="0">
              <a:buFont typeface="Wingdings" panose="05000000000000000000" pitchFamily="2" charset="2"/>
              <a:buNone/>
              <a:defRPr sz="1969" b="0"/>
            </a:lvl2pPr>
            <a:lvl3pPr marL="443694" indent="0">
              <a:buFont typeface="Wingdings" panose="05000000000000000000" pitchFamily="2" charset="2"/>
              <a:buNone/>
              <a:tabLst/>
              <a:defRPr sz="1575" b="0"/>
            </a:lvl3pPr>
            <a:lvl4pPr marL="642106" indent="0">
              <a:buFont typeface="Wingdings" panose="05000000000000000000" pitchFamily="2" charset="2"/>
              <a:buNone/>
              <a:defRPr sz="1378" b="0"/>
            </a:lvl4pPr>
            <a:lvl5pPr marL="840518" indent="0">
              <a:buFont typeface="Wingdings" panose="05000000000000000000" pitchFamily="2" charset="2"/>
              <a:buNone/>
              <a:tabLst/>
              <a:defRPr sz="137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44867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2708" userDrawn="1">
          <p15:clr>
            <a:srgbClr val="5ACBF0"/>
          </p15:clr>
        </p15:guide>
        <p15:guide id="5" pos="2981"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222133" y="799959"/>
            <a:ext cx="10621443" cy="3966463"/>
          </a:xfrm>
        </p:spPr>
        <p:txBody>
          <a:bodyPr anchor="ctr">
            <a:normAutofit/>
          </a:bodyPr>
          <a:lstStyle>
            <a:lvl1pPr algn="l">
              <a:defRPr sz="577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88823" y="5266397"/>
            <a:ext cx="11280889" cy="674831"/>
          </a:xfrm>
        </p:spPr>
        <p:txBody>
          <a:bodyPr anchor="b">
            <a:noAutofit/>
          </a:bodyPr>
          <a:lstStyle>
            <a:lvl1pPr marL="0" indent="0">
              <a:buFontTx/>
              <a:buNone/>
              <a:defRPr sz="3149">
                <a:solidFill>
                  <a:schemeClr val="tx1">
                    <a:lumMod val="75000"/>
                    <a:lumOff val="25000"/>
                  </a:schemeClr>
                </a:solidFill>
              </a:defRPr>
            </a:lvl1pPr>
            <a:lvl2pPr marL="599938" indent="0">
              <a:buFontTx/>
              <a:buNone/>
              <a:defRPr/>
            </a:lvl2pPr>
            <a:lvl3pPr marL="1199876" indent="0">
              <a:buFontTx/>
              <a:buNone/>
              <a:defRPr/>
            </a:lvl3pPr>
            <a:lvl4pPr marL="1799814" indent="0">
              <a:buFontTx/>
              <a:buNone/>
              <a:defRPr/>
            </a:lvl4pPr>
            <a:lvl5pPr marL="2399751" indent="0">
              <a:buFontTx/>
              <a:buNone/>
              <a:defRPr/>
            </a:lvl5pPr>
          </a:lstStyle>
          <a:p>
            <a:pPr lvl="0"/>
            <a:r>
              <a:rPr lang="en-US"/>
              <a:t>Click to edit Master text styles</a:t>
            </a:r>
          </a:p>
        </p:txBody>
      </p:sp>
      <p:sp>
        <p:nvSpPr>
          <p:cNvPr id="3" name="Text Placeholder 2"/>
          <p:cNvSpPr>
            <a:spLocks noGrp="1"/>
          </p:cNvSpPr>
          <p:nvPr>
            <p:ph type="body" idx="1"/>
          </p:nvPr>
        </p:nvSpPr>
        <p:spPr>
          <a:xfrm>
            <a:off x="888826" y="5941228"/>
            <a:ext cx="11280888" cy="1986662"/>
          </a:xfrm>
        </p:spPr>
        <p:txBody>
          <a:bodyPr anchor="t">
            <a:normAutofit/>
          </a:bodyPr>
          <a:lstStyle>
            <a:lvl1pPr marL="0" indent="0" algn="l">
              <a:buNone/>
              <a:defRPr sz="2362">
                <a:solidFill>
                  <a:schemeClr val="tx1">
                    <a:lumMod val="50000"/>
                    <a:lumOff val="50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711063" y="1037188"/>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1669761" y="3787937"/>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875652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99933" y="799959"/>
            <a:ext cx="11269780" cy="3966463"/>
          </a:xfrm>
        </p:spPr>
        <p:txBody>
          <a:bodyPr anchor="ctr">
            <a:normAutofit/>
          </a:bodyPr>
          <a:lstStyle>
            <a:lvl1pPr algn="l">
              <a:defRPr sz="577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88823" y="5266397"/>
            <a:ext cx="11280889" cy="674831"/>
          </a:xfrm>
        </p:spPr>
        <p:txBody>
          <a:bodyPr anchor="b">
            <a:noAutofit/>
          </a:bodyPr>
          <a:lstStyle>
            <a:lvl1pPr marL="0" indent="0">
              <a:buFontTx/>
              <a:buNone/>
              <a:defRPr sz="3149">
                <a:solidFill>
                  <a:schemeClr val="accent1"/>
                </a:solidFill>
              </a:defRPr>
            </a:lvl1pPr>
            <a:lvl2pPr marL="599938" indent="0">
              <a:buFontTx/>
              <a:buNone/>
              <a:defRPr/>
            </a:lvl2pPr>
            <a:lvl3pPr marL="1199876" indent="0">
              <a:buFontTx/>
              <a:buNone/>
              <a:defRPr/>
            </a:lvl3pPr>
            <a:lvl4pPr marL="1799814" indent="0">
              <a:buFontTx/>
              <a:buNone/>
              <a:defRPr/>
            </a:lvl4pPr>
            <a:lvl5pPr marL="2399751" indent="0">
              <a:buFontTx/>
              <a:buNone/>
              <a:defRPr/>
            </a:lvl5pPr>
          </a:lstStyle>
          <a:p>
            <a:pPr lvl="0"/>
            <a:r>
              <a:rPr lang="en-US"/>
              <a:t>Click to edit Master text styles</a:t>
            </a:r>
          </a:p>
        </p:txBody>
      </p:sp>
      <p:sp>
        <p:nvSpPr>
          <p:cNvPr id="3" name="Text Placeholder 2"/>
          <p:cNvSpPr>
            <a:spLocks noGrp="1"/>
          </p:cNvSpPr>
          <p:nvPr>
            <p:ph type="body" idx="1"/>
          </p:nvPr>
        </p:nvSpPr>
        <p:spPr>
          <a:xfrm>
            <a:off x="888826" y="5941228"/>
            <a:ext cx="11280888" cy="1986662"/>
          </a:xfrm>
        </p:spPr>
        <p:txBody>
          <a:bodyPr anchor="t">
            <a:normAutofit/>
          </a:bodyPr>
          <a:lstStyle>
            <a:lvl1pPr marL="0" indent="0" algn="l">
              <a:buNone/>
              <a:defRPr sz="2362">
                <a:solidFill>
                  <a:schemeClr val="tx1">
                    <a:lumMod val="50000"/>
                    <a:lumOff val="50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8756331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7413688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55497" y="799958"/>
            <a:ext cx="1712135" cy="6891314"/>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88826" y="799959"/>
            <a:ext cx="9264608" cy="68913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22/11/2023</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7957930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4. 2 Columns (beyond)">
    <p:bg>
      <p:bgPr>
        <a:solidFill>
          <a:schemeClr val="bg1"/>
        </a:solidFill>
        <a:effectLst/>
      </p:bgPr>
    </p:bg>
    <p:spTree>
      <p:nvGrpSpPr>
        <p:cNvPr id="1" name=""/>
        <p:cNvGrpSpPr/>
        <p:nvPr/>
      </p:nvGrpSpPr>
      <p:grpSpPr>
        <a:xfrm>
          <a:off x="0" y="0"/>
          <a:ext cx="0" cy="0"/>
          <a:chOff x="0" y="0"/>
          <a:chExt cx="0" cy="0"/>
        </a:xfrm>
      </p:grpSpPr>
      <p:sp>
        <p:nvSpPr>
          <p:cNvPr id="27" name="Text Placeholder 9">
            <a:extLst>
              <a:ext uri="{FF2B5EF4-FFF2-40B4-BE49-F238E27FC236}">
                <a16:creationId xmlns:a16="http://schemas.microsoft.com/office/drawing/2014/main" id="{702366E8-231A-2940-B194-2FA2101C6B4D}"/>
              </a:ext>
            </a:extLst>
          </p:cNvPr>
          <p:cNvSpPr>
            <a:spLocks noGrp="1"/>
          </p:cNvSpPr>
          <p:nvPr>
            <p:ph type="body" sz="quarter" idx="10" hasCustomPrompt="1"/>
          </p:nvPr>
        </p:nvSpPr>
        <p:spPr>
          <a:xfrm>
            <a:off x="568127" y="526641"/>
            <a:ext cx="3219151" cy="495072"/>
          </a:xfrm>
          <a:prstGeom prst="rect">
            <a:avLst/>
          </a:prstGeom>
        </p:spPr>
        <p:txBody>
          <a:bodyPr wrap="none" bIns="0">
            <a:spAutoFit/>
          </a:bodyPr>
          <a:lstStyle>
            <a:lvl1pPr marL="0" indent="0">
              <a:lnSpc>
                <a:spcPts val="3543"/>
              </a:lnSpc>
              <a:spcBef>
                <a:spcPts val="0"/>
              </a:spcBef>
              <a:buNone/>
              <a:defRPr sz="3543" b="1" i="0">
                <a:solidFill>
                  <a:schemeClr val="accent1"/>
                </a:solidFill>
                <a:latin typeface="Montserrat SemiBold" pitchFamily="2" charset="77"/>
              </a:defRPr>
            </a:lvl1pPr>
          </a:lstStyle>
          <a:p>
            <a:pPr lvl="0"/>
            <a:r>
              <a:rPr lang="en-US"/>
              <a:t>Title first line</a:t>
            </a:r>
          </a:p>
        </p:txBody>
      </p:sp>
      <p:sp>
        <p:nvSpPr>
          <p:cNvPr id="5" name="Slide Number Placeholder 4">
            <a:extLst>
              <a:ext uri="{FF2B5EF4-FFF2-40B4-BE49-F238E27FC236}">
                <a16:creationId xmlns:a16="http://schemas.microsoft.com/office/drawing/2014/main" id="{2A10AF03-A417-6B4D-8FCE-2910CE6A7E5C}"/>
              </a:ext>
            </a:extLst>
          </p:cNvPr>
          <p:cNvSpPr>
            <a:spLocks noGrp="1"/>
          </p:cNvSpPr>
          <p:nvPr>
            <p:ph type="sldNum" sz="quarter" idx="15"/>
          </p:nvPr>
        </p:nvSpPr>
        <p:spPr/>
        <p:txBody>
          <a:bodyPr/>
          <a:lstStyle>
            <a:lvl1pPr>
              <a:defRPr>
                <a:solidFill>
                  <a:schemeClr val="accent1"/>
                </a:solidFill>
                <a:latin typeface="Montserrat" pitchFamily="2" charset="77"/>
              </a:defRPr>
            </a:lvl1pPr>
          </a:lstStyle>
          <a:p>
            <a:fld id="{1E058E89-9495-2348-A5A0-14BE2151856F}" type="slidenum">
              <a:rPr lang="en-US" smtClean="0"/>
              <a:pPr/>
              <a:t>‹#›</a:t>
            </a:fld>
            <a:endParaRPr lang="en-US"/>
          </a:p>
        </p:txBody>
      </p:sp>
      <p:sp>
        <p:nvSpPr>
          <p:cNvPr id="9" name="Text Placeholder 9">
            <a:extLst>
              <a:ext uri="{FF2B5EF4-FFF2-40B4-BE49-F238E27FC236}">
                <a16:creationId xmlns:a16="http://schemas.microsoft.com/office/drawing/2014/main" id="{1D2B8318-0BE5-403C-A43C-4C911BE05473}"/>
              </a:ext>
            </a:extLst>
          </p:cNvPr>
          <p:cNvSpPr>
            <a:spLocks noGrp="1"/>
          </p:cNvSpPr>
          <p:nvPr>
            <p:ph type="body" sz="quarter" idx="13" hasCustomPrompt="1"/>
          </p:nvPr>
        </p:nvSpPr>
        <p:spPr>
          <a:xfrm>
            <a:off x="568122" y="1194641"/>
            <a:ext cx="2642070" cy="400110"/>
          </a:xfrm>
          <a:prstGeom prst="rect">
            <a:avLst/>
          </a:prstGeom>
        </p:spPr>
        <p:txBody>
          <a:bodyPr wrap="none">
            <a:spAutoFit/>
          </a:bodyPr>
          <a:lstStyle>
            <a:lvl1pPr marL="0" indent="0">
              <a:lnSpc>
                <a:spcPts val="2363"/>
              </a:lnSpc>
              <a:spcBef>
                <a:spcPts val="0"/>
              </a:spcBef>
              <a:buNone/>
              <a:defRPr sz="2363" b="0" i="0">
                <a:solidFill>
                  <a:schemeClr val="accent3"/>
                </a:solidFill>
                <a:latin typeface="Montserrat" pitchFamily="2" charset="77"/>
              </a:defRPr>
            </a:lvl1pPr>
          </a:lstStyle>
          <a:p>
            <a:pPr lvl="0"/>
            <a:r>
              <a:rPr lang="en-US"/>
              <a:t>Title second line</a:t>
            </a:r>
          </a:p>
        </p:txBody>
      </p:sp>
      <p:sp>
        <p:nvSpPr>
          <p:cNvPr id="6" name="Rectangle 5">
            <a:extLst>
              <a:ext uri="{FF2B5EF4-FFF2-40B4-BE49-F238E27FC236}">
                <a16:creationId xmlns:a16="http://schemas.microsoft.com/office/drawing/2014/main" id="{98B45B0D-55D6-2E46-B7CB-D0062F27146F}"/>
              </a:ext>
            </a:extLst>
          </p:cNvPr>
          <p:cNvSpPr/>
          <p:nvPr userDrawn="1"/>
        </p:nvSpPr>
        <p:spPr>
          <a:xfrm>
            <a:off x="-2945304" y="406505"/>
            <a:ext cx="2374368" cy="637547"/>
          </a:xfrm>
          <a:prstGeom prst="rect">
            <a:avLst/>
          </a:prstGeom>
        </p:spPr>
        <p:txBody>
          <a:bodyPr wrap="none">
            <a:spAutoFit/>
          </a:bodyPr>
          <a:lstStyle/>
          <a:p>
            <a:pPr lvl="0" algn="r"/>
            <a:r>
              <a:rPr lang="en-US" sz="3543" b="1" i="0">
                <a:solidFill>
                  <a:schemeClr val="bg1">
                    <a:lumMod val="85000"/>
                  </a:schemeClr>
                </a:solidFill>
                <a:latin typeface="Montserrat SemiBold" pitchFamily="2" charset="77"/>
              </a:rPr>
              <a:t>Title 36pt</a:t>
            </a:r>
          </a:p>
        </p:txBody>
      </p:sp>
      <p:sp>
        <p:nvSpPr>
          <p:cNvPr id="7" name="Rectangle 6">
            <a:extLst>
              <a:ext uri="{FF2B5EF4-FFF2-40B4-BE49-F238E27FC236}">
                <a16:creationId xmlns:a16="http://schemas.microsoft.com/office/drawing/2014/main" id="{08A91484-BFC2-EB46-803B-692944C185DF}"/>
              </a:ext>
            </a:extLst>
          </p:cNvPr>
          <p:cNvSpPr/>
          <p:nvPr userDrawn="1"/>
        </p:nvSpPr>
        <p:spPr>
          <a:xfrm>
            <a:off x="-2174760" y="1123540"/>
            <a:ext cx="1609735" cy="455959"/>
          </a:xfrm>
          <a:prstGeom prst="rect">
            <a:avLst/>
          </a:prstGeom>
        </p:spPr>
        <p:txBody>
          <a:bodyPr wrap="none">
            <a:spAutoFit/>
          </a:bodyPr>
          <a:lstStyle/>
          <a:p>
            <a:pPr lvl="0" algn="r"/>
            <a:r>
              <a:rPr lang="en-US" sz="2363" b="0" i="0">
                <a:solidFill>
                  <a:schemeClr val="bg1">
                    <a:lumMod val="85000"/>
                  </a:schemeClr>
                </a:solidFill>
                <a:latin typeface="Montserrat" pitchFamily="2" charset="77"/>
              </a:rPr>
              <a:t>Title 24pt</a:t>
            </a:r>
          </a:p>
        </p:txBody>
      </p:sp>
      <p:sp>
        <p:nvSpPr>
          <p:cNvPr id="8" name="Rectangle 7">
            <a:extLst>
              <a:ext uri="{FF2B5EF4-FFF2-40B4-BE49-F238E27FC236}">
                <a16:creationId xmlns:a16="http://schemas.microsoft.com/office/drawing/2014/main" id="{395BA382-EB5E-9148-B572-8B5A938B2196}"/>
              </a:ext>
            </a:extLst>
          </p:cNvPr>
          <p:cNvSpPr/>
          <p:nvPr userDrawn="1"/>
        </p:nvSpPr>
        <p:spPr>
          <a:xfrm>
            <a:off x="-2185982" y="1971697"/>
            <a:ext cx="1620957" cy="334707"/>
          </a:xfrm>
          <a:prstGeom prst="rect">
            <a:avLst/>
          </a:prstGeom>
        </p:spPr>
        <p:txBody>
          <a:bodyPr wrap="none">
            <a:spAutoFit/>
          </a:bodyPr>
          <a:lstStyle/>
          <a:p>
            <a:pPr lvl="0" algn="r"/>
            <a:r>
              <a:rPr lang="en-US" sz="1575" b="0" i="0">
                <a:solidFill>
                  <a:schemeClr val="bg1">
                    <a:lumMod val="85000"/>
                  </a:schemeClr>
                </a:solidFill>
                <a:latin typeface="Montserrat" pitchFamily="2" charset="77"/>
              </a:rPr>
              <a:t>Body text 16pt</a:t>
            </a:r>
          </a:p>
        </p:txBody>
      </p:sp>
      <p:sp>
        <p:nvSpPr>
          <p:cNvPr id="10" name="Text Placeholder 3">
            <a:extLst>
              <a:ext uri="{FF2B5EF4-FFF2-40B4-BE49-F238E27FC236}">
                <a16:creationId xmlns:a16="http://schemas.microsoft.com/office/drawing/2014/main" id="{63A1F113-BC35-A946-8B9E-2EC8BFAA4FD5}"/>
              </a:ext>
            </a:extLst>
          </p:cNvPr>
          <p:cNvSpPr>
            <a:spLocks noGrp="1"/>
          </p:cNvSpPr>
          <p:nvPr>
            <p:ph type="body" sz="quarter" idx="16" hasCustomPrompt="1"/>
          </p:nvPr>
        </p:nvSpPr>
        <p:spPr>
          <a:xfrm>
            <a:off x="8564148" y="1971901"/>
            <a:ext cx="6869305" cy="5983331"/>
          </a:xfrm>
        </p:spPr>
        <p:txBody>
          <a:bodyPr wrap="square" anchor="t">
            <a:noAutofit/>
          </a:bodyPr>
          <a:lstStyle>
            <a:lvl1pPr>
              <a:lnSpc>
                <a:spcPct val="114000"/>
              </a:lnSpc>
              <a:defRPr>
                <a:latin typeface="Montserrat" pitchFamily="2" charset="77"/>
              </a:defRPr>
            </a:lvl1pPr>
            <a:lvl2pPr>
              <a:lnSpc>
                <a:spcPct val="114000"/>
              </a:lnSpc>
              <a:defRPr sz="1575">
                <a:latin typeface="Montserrat" pitchFamily="2" charset="77"/>
              </a:defRPr>
            </a:lvl2pPr>
            <a:lvl3pPr>
              <a:lnSpc>
                <a:spcPct val="114000"/>
              </a:lnSpc>
              <a:defRPr sz="1378">
                <a:latin typeface="Montserrat" pitchFamily="2" charset="77"/>
              </a:defRPr>
            </a:lvl3pPr>
            <a:lvl4pPr>
              <a:lnSpc>
                <a:spcPct val="114000"/>
              </a:lnSpc>
              <a:defRPr sz="1181">
                <a:latin typeface="Montserrat" pitchFamily="2" charset="77"/>
              </a:defRPr>
            </a:lvl4pPr>
            <a:lvl5pPr>
              <a:lnSpc>
                <a:spcPct val="114000"/>
              </a:lnSpc>
              <a:defRPr sz="1083">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9">
            <a:extLst>
              <a:ext uri="{FF2B5EF4-FFF2-40B4-BE49-F238E27FC236}">
                <a16:creationId xmlns:a16="http://schemas.microsoft.com/office/drawing/2014/main" id="{35AF5286-49FA-714C-99E8-BE8F187D61F4}"/>
              </a:ext>
            </a:extLst>
          </p:cNvPr>
          <p:cNvSpPr>
            <a:spLocks noGrp="1"/>
          </p:cNvSpPr>
          <p:nvPr>
            <p:ph type="body" sz="quarter" idx="17" hasCustomPrompt="1"/>
          </p:nvPr>
        </p:nvSpPr>
        <p:spPr>
          <a:xfrm>
            <a:off x="565378" y="1979285"/>
            <a:ext cx="6863619" cy="5983331"/>
          </a:xfrm>
        </p:spPr>
        <p:txBody>
          <a:bodyPr wrap="square">
            <a:noAutofit/>
          </a:bodyPr>
          <a:lstStyle>
            <a:lvl1pPr>
              <a:lnSpc>
                <a:spcPct val="114000"/>
              </a:lnSpc>
              <a:defRPr>
                <a:solidFill>
                  <a:srgbClr val="151515"/>
                </a:solidFill>
                <a:latin typeface="Montserrat" pitchFamily="2" charset="77"/>
              </a:defRPr>
            </a:lvl1pPr>
            <a:lvl2pPr>
              <a:lnSpc>
                <a:spcPct val="114000"/>
              </a:lnSpc>
              <a:defRPr sz="1575">
                <a:solidFill>
                  <a:srgbClr val="151515"/>
                </a:solidFill>
                <a:latin typeface="Montserrat" pitchFamily="2" charset="77"/>
              </a:defRPr>
            </a:lvl2pPr>
            <a:lvl3pPr>
              <a:lnSpc>
                <a:spcPct val="114000"/>
              </a:lnSpc>
              <a:defRPr sz="1378">
                <a:solidFill>
                  <a:srgbClr val="151515"/>
                </a:solidFill>
                <a:latin typeface="Montserrat" pitchFamily="2" charset="77"/>
              </a:defRPr>
            </a:lvl3pPr>
            <a:lvl4pPr>
              <a:lnSpc>
                <a:spcPct val="114000"/>
              </a:lnSpc>
              <a:defRPr sz="1181">
                <a:solidFill>
                  <a:srgbClr val="151515"/>
                </a:solidFill>
                <a:latin typeface="Montserrat" pitchFamily="2" charset="77"/>
              </a:defRPr>
            </a:lvl4pPr>
            <a:lvl5pPr>
              <a:lnSpc>
                <a:spcPct val="114000"/>
              </a:lnSpc>
              <a:defRPr sz="1083">
                <a:solidFill>
                  <a:srgbClr val="151515"/>
                </a:solidFill>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909110594"/>
      </p:ext>
    </p:extLst>
  </p:cSld>
  <p:clrMapOvr>
    <a:masterClrMapping/>
  </p:clrMapOvr>
  <p:extLst>
    <p:ext uri="{DCECCB84-F9BA-43D5-87BE-67443E8EF086}">
      <p15:sldGuideLst xmlns:p15="http://schemas.microsoft.com/office/powerpoint/2012/main">
        <p15:guide id="1" orient="horz" pos="2160">
          <p15:clr>
            <a:srgbClr val="FBAE40"/>
          </p15:clr>
        </p15:guide>
        <p15:guide id="2" pos="2844">
          <p15:clr>
            <a:srgbClr val="FBAE40"/>
          </p15:clr>
        </p15:guide>
        <p15:guide id="3" pos="275">
          <p15:clr>
            <a:srgbClr val="FBAE40"/>
          </p15:clr>
        </p15:guide>
        <p15:guide id="4" orient="horz" pos="368">
          <p15:clr>
            <a:srgbClr val="FBAE40"/>
          </p15:clr>
        </p15:guide>
        <p15:guide id="5" pos="5416">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9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C0AEBB-8540-F342-BBFE-D3CCC604A34F}"/>
              </a:ext>
            </a:extLst>
          </p:cNvPr>
          <p:cNvSpPr>
            <a:spLocks noGrp="1"/>
          </p:cNvSpPr>
          <p:nvPr>
            <p:ph type="pic" sz="quarter" idx="39"/>
          </p:nvPr>
        </p:nvSpPr>
        <p:spPr>
          <a:xfrm>
            <a:off x="12013664" y="4559772"/>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7" name="Picture Placeholder 5">
            <a:extLst>
              <a:ext uri="{FF2B5EF4-FFF2-40B4-BE49-F238E27FC236}">
                <a16:creationId xmlns:a16="http://schemas.microsoft.com/office/drawing/2014/main" id="{8E3DBA37-9DA0-BA48-B532-3AB51447EC55}"/>
              </a:ext>
            </a:extLst>
          </p:cNvPr>
          <p:cNvSpPr>
            <a:spLocks noGrp="1"/>
          </p:cNvSpPr>
          <p:nvPr>
            <p:ph type="pic" sz="quarter" idx="40"/>
          </p:nvPr>
        </p:nvSpPr>
        <p:spPr>
          <a:xfrm>
            <a:off x="8013958" y="4559772"/>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8" name="Picture Placeholder 5">
            <a:extLst>
              <a:ext uri="{FF2B5EF4-FFF2-40B4-BE49-F238E27FC236}">
                <a16:creationId xmlns:a16="http://schemas.microsoft.com/office/drawing/2014/main" id="{7AAB393A-1F5C-E442-A7A3-B02BF5D7CD5F}"/>
              </a:ext>
            </a:extLst>
          </p:cNvPr>
          <p:cNvSpPr>
            <a:spLocks noGrp="1"/>
          </p:cNvSpPr>
          <p:nvPr>
            <p:ph type="pic" sz="quarter" idx="41"/>
          </p:nvPr>
        </p:nvSpPr>
        <p:spPr>
          <a:xfrm>
            <a:off x="12013664" y="87274"/>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9" name="Picture Placeholder 5">
            <a:extLst>
              <a:ext uri="{FF2B5EF4-FFF2-40B4-BE49-F238E27FC236}">
                <a16:creationId xmlns:a16="http://schemas.microsoft.com/office/drawing/2014/main" id="{4CE4921A-6C97-5F4E-B119-FE7C24643357}"/>
              </a:ext>
            </a:extLst>
          </p:cNvPr>
          <p:cNvSpPr>
            <a:spLocks noGrp="1"/>
          </p:cNvSpPr>
          <p:nvPr>
            <p:ph type="pic" sz="quarter" idx="42"/>
          </p:nvPr>
        </p:nvSpPr>
        <p:spPr>
          <a:xfrm>
            <a:off x="8013958" y="87274"/>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Tree>
    <p:extLst>
      <p:ext uri="{BB962C8B-B14F-4D97-AF65-F5344CB8AC3E}">
        <p14:creationId xmlns:p14="http://schemas.microsoft.com/office/powerpoint/2010/main" val="28604310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0000">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50000">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14:bounceEnd="50000">
                                          <p:cBhvr additive="base">
                                            <p:cTn id="19"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DC206C-2674-1B5C-1FE1-F777E807D33E}"/>
              </a:ext>
            </a:extLst>
          </p:cNvPr>
          <p:cNvSpPr/>
          <p:nvPr userDrawn="1"/>
        </p:nvSpPr>
        <p:spPr>
          <a:xfrm>
            <a:off x="7558500" y="2125876"/>
            <a:ext cx="7933346" cy="5817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1199876" rtl="0" eaLnBrk="1" fontAlgn="auto" latinLnBrk="0" hangingPunct="1">
              <a:lnSpc>
                <a:spcPct val="100000"/>
              </a:lnSpc>
              <a:spcBef>
                <a:spcPts val="0"/>
              </a:spcBef>
              <a:spcAft>
                <a:spcPts val="0"/>
              </a:spcAft>
              <a:buClrTx/>
              <a:buSzTx/>
              <a:buFontTx/>
              <a:buNone/>
              <a:tabLst/>
              <a:defRPr/>
            </a:pPr>
            <a:r>
              <a:rPr kumimoji="0" lang="en-US" sz="6955" b="1" i="0" u="none" strike="noStrike" kern="1200" cap="none" spc="0" normalizeH="0" baseline="0" noProof="0">
                <a:ln>
                  <a:noFill/>
                </a:ln>
                <a:solidFill>
                  <a:srgbClr val="FF0000"/>
                </a:solidFill>
                <a:effectLst/>
                <a:uLnTx/>
                <a:uFillTx/>
                <a:latin typeface="Proxima Nova ExCn" panose="02000506030000020004" pitchFamily="50" charset="0"/>
                <a:cs typeface="Arial" panose="020B0604020202020204" pitchFamily="34" charset="0"/>
              </a:rPr>
              <a:t>TITLE</a:t>
            </a:r>
          </a:p>
        </p:txBody>
      </p:sp>
      <p:pic>
        <p:nvPicPr>
          <p:cNvPr id="4" name="Picture 3" descr="Graphical user interface&#10;&#10;Description automatically generated with low confidence">
            <a:extLst>
              <a:ext uri="{FF2B5EF4-FFF2-40B4-BE49-F238E27FC236}">
                <a16:creationId xmlns:a16="http://schemas.microsoft.com/office/drawing/2014/main" id="{2C56B48F-40C5-AA9D-274D-974377EBD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3199" y="1539815"/>
            <a:ext cx="8334358" cy="5366412"/>
          </a:xfrm>
          <a:prstGeom prst="rect">
            <a:avLst/>
          </a:prstGeom>
        </p:spPr>
      </p:pic>
      <p:pic>
        <p:nvPicPr>
          <p:cNvPr id="5" name="Picture 4" descr="Background pattern&#10;&#10;Description automatically generated with medium confidence">
            <a:extLst>
              <a:ext uri="{FF2B5EF4-FFF2-40B4-BE49-F238E27FC236}">
                <a16:creationId xmlns:a16="http://schemas.microsoft.com/office/drawing/2014/main" id="{821F9528-A15C-0048-2E5D-63681289CE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2563" y="944833"/>
            <a:ext cx="3010654" cy="762221"/>
          </a:xfrm>
          <a:prstGeom prst="rect">
            <a:avLst/>
          </a:prstGeom>
        </p:spPr>
      </p:pic>
      <p:cxnSp>
        <p:nvCxnSpPr>
          <p:cNvPr id="6" name="Straight Connector 5">
            <a:extLst>
              <a:ext uri="{FF2B5EF4-FFF2-40B4-BE49-F238E27FC236}">
                <a16:creationId xmlns:a16="http://schemas.microsoft.com/office/drawing/2014/main" id="{E383D1DD-F7A3-6692-3400-D359F116AB0F}"/>
              </a:ext>
            </a:extLst>
          </p:cNvPr>
          <p:cNvCxnSpPr/>
          <p:nvPr userDrawn="1"/>
        </p:nvCxnSpPr>
        <p:spPr>
          <a:xfrm flipH="1">
            <a:off x="11810156" y="2125875"/>
            <a:ext cx="377925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75273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9137F-27F3-4974-84BE-DAF3D46401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1722" y="141725"/>
            <a:ext cx="1308565" cy="331295"/>
          </a:xfrm>
          <a:prstGeom prst="rect">
            <a:avLst/>
          </a:prstGeom>
        </p:spPr>
      </p:pic>
      <p:cxnSp>
        <p:nvCxnSpPr>
          <p:cNvPr id="6" name="Straight Connector 5">
            <a:extLst>
              <a:ext uri="{FF2B5EF4-FFF2-40B4-BE49-F238E27FC236}">
                <a16:creationId xmlns:a16="http://schemas.microsoft.com/office/drawing/2014/main" id="{39BE740F-A057-4E89-8D84-705DE3481C10}"/>
              </a:ext>
            </a:extLst>
          </p:cNvPr>
          <p:cNvCxnSpPr/>
          <p:nvPr userDrawn="1"/>
        </p:nvCxnSpPr>
        <p:spPr>
          <a:xfrm>
            <a:off x="1671016" y="5260561"/>
            <a:ext cx="12640931" cy="0"/>
          </a:xfrm>
          <a:prstGeom prst="line">
            <a:avLst/>
          </a:prstGeom>
          <a:ln w="38100">
            <a:solidFill>
              <a:srgbClr val="EF3B39"/>
            </a:solidFill>
          </a:ln>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F023801D-BDA0-BBD4-52BC-E91BE58E5577}"/>
              </a:ext>
            </a:extLst>
          </p:cNvPr>
          <p:cNvSpPr>
            <a:spLocks noGrp="1"/>
          </p:cNvSpPr>
          <p:nvPr>
            <p:ph type="body" sz="quarter" idx="10"/>
          </p:nvPr>
        </p:nvSpPr>
        <p:spPr>
          <a:xfrm>
            <a:off x="1671015" y="3738978"/>
            <a:ext cx="12134526" cy="1108276"/>
          </a:xfrm>
          <a:prstGeom prst="rect">
            <a:avLst/>
          </a:prstGeom>
        </p:spPr>
        <p:txBody>
          <a:bodyPr/>
          <a:lstStyle>
            <a:lvl1pPr algn="ctr">
              <a:defRPr sz="3149">
                <a:latin typeface="Proxima Nova ExCn" panose="02000506030000020004" pitchFamily="50"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0C2E0D4D-6A76-6B52-698F-50565278D650}"/>
              </a:ext>
            </a:extLst>
          </p:cNvPr>
          <p:cNvSpPr>
            <a:spLocks noGrp="1"/>
          </p:cNvSpPr>
          <p:nvPr>
            <p:ph type="body" sz="quarter" idx="11" hasCustomPrompt="1"/>
          </p:nvPr>
        </p:nvSpPr>
        <p:spPr>
          <a:xfrm>
            <a:off x="6782112" y="473021"/>
            <a:ext cx="8680912" cy="1018697"/>
          </a:xfrm>
          <a:prstGeom prst="rect">
            <a:avLst/>
          </a:prstGeom>
        </p:spPr>
        <p:txBody>
          <a:bodyPr/>
          <a:lstStyle>
            <a:lvl1pPr algn="r">
              <a:defRPr sz="5774" b="1" cap="none" baseline="0">
                <a:solidFill>
                  <a:srgbClr val="FF0000"/>
                </a:solidFill>
                <a:latin typeface="Proxima Nova ExCn" panose="02000506030000020004" pitchFamily="50" charset="0"/>
              </a:defRPr>
            </a:lvl1pPr>
          </a:lstStyle>
          <a:p>
            <a:pPr lvl="0"/>
            <a:r>
              <a:rPr lang="en-US"/>
              <a:t>CLICK TO EDIT MASTER TEXT STYLES</a:t>
            </a:r>
          </a:p>
        </p:txBody>
      </p:sp>
    </p:spTree>
    <p:extLst>
      <p:ext uri="{BB962C8B-B14F-4D97-AF65-F5344CB8AC3E}">
        <p14:creationId xmlns:p14="http://schemas.microsoft.com/office/powerpoint/2010/main" val="31044685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C120C-CA21-4563-8923-9D6A3C35D8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1722" y="141725"/>
            <a:ext cx="1308565" cy="331295"/>
          </a:xfrm>
          <a:prstGeom prst="rect">
            <a:avLst/>
          </a:prstGeom>
        </p:spPr>
      </p:pic>
    </p:spTree>
    <p:extLst>
      <p:ext uri="{BB962C8B-B14F-4D97-AF65-F5344CB8AC3E}">
        <p14:creationId xmlns:p14="http://schemas.microsoft.com/office/powerpoint/2010/main" val="42155351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9F130-8A76-E6C7-DEF8-EADD52BD566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13688" y="-23620"/>
            <a:ext cx="10581900" cy="9043763"/>
          </a:xfrm>
          <a:prstGeom prst="rect">
            <a:avLst/>
          </a:prstGeom>
        </p:spPr>
      </p:pic>
      <p:sp>
        <p:nvSpPr>
          <p:cNvPr id="4" name="Text Placeholder 3">
            <a:extLst>
              <a:ext uri="{FF2B5EF4-FFF2-40B4-BE49-F238E27FC236}">
                <a16:creationId xmlns:a16="http://schemas.microsoft.com/office/drawing/2014/main" id="{A02D882D-29E2-44E1-8489-10F6F9050D13}"/>
              </a:ext>
            </a:extLst>
          </p:cNvPr>
          <p:cNvSpPr>
            <a:spLocks noGrp="1"/>
          </p:cNvSpPr>
          <p:nvPr>
            <p:ph type="body" sz="quarter" idx="10" hasCustomPrompt="1"/>
          </p:nvPr>
        </p:nvSpPr>
        <p:spPr>
          <a:xfrm>
            <a:off x="1284240" y="330692"/>
            <a:ext cx="14085908" cy="892039"/>
          </a:xfrm>
          <a:prstGeom prst="rect">
            <a:avLst/>
          </a:prstGeom>
        </p:spPr>
        <p:txBody>
          <a:bodyPr wrap="none">
            <a:spAutoFit/>
          </a:bodyPr>
          <a:lstStyle>
            <a:lvl1pPr algn="r">
              <a:defRPr sz="5774" b="1">
                <a:solidFill>
                  <a:schemeClr val="bg1"/>
                </a:solidFill>
                <a:latin typeface="Proxima Nova ExCn" panose="02000506030000020004" pitchFamily="50" charset="0"/>
              </a:defRPr>
            </a:lvl1pPr>
          </a:lstStyle>
          <a:p>
            <a:pPr lvl="0"/>
            <a:r>
              <a:rPr lang="en-US"/>
              <a:t>CLICK TO EDIT MASTER TEXT STYLES</a:t>
            </a:r>
            <a:endParaRPr lang="en-NZ"/>
          </a:p>
        </p:txBody>
      </p:sp>
      <p:sp>
        <p:nvSpPr>
          <p:cNvPr id="11" name="Text Placeholder 10">
            <a:extLst>
              <a:ext uri="{FF2B5EF4-FFF2-40B4-BE49-F238E27FC236}">
                <a16:creationId xmlns:a16="http://schemas.microsoft.com/office/drawing/2014/main" id="{C29E4268-CAE8-488D-B463-CF52B3B47937}"/>
              </a:ext>
            </a:extLst>
          </p:cNvPr>
          <p:cNvSpPr>
            <a:spLocks noGrp="1"/>
          </p:cNvSpPr>
          <p:nvPr>
            <p:ph type="body" sz="quarter" idx="11" hasCustomPrompt="1"/>
          </p:nvPr>
        </p:nvSpPr>
        <p:spPr>
          <a:xfrm>
            <a:off x="472404" y="2834499"/>
            <a:ext cx="5668875" cy="5669000"/>
          </a:xfrm>
          <a:prstGeom prst="rect">
            <a:avLst/>
          </a:prstGeom>
        </p:spPr>
        <p:txBody>
          <a:bodyPr/>
          <a:lstStyle>
            <a:lvl1pPr>
              <a:defRPr sz="4199" b="1">
                <a:solidFill>
                  <a:srgbClr val="EF3B39"/>
                </a:solidFill>
                <a:latin typeface="Proxima Nova ExCn" panose="02000506030000020004" pitchFamily="50" charset="0"/>
              </a:defRPr>
            </a:lvl1pPr>
            <a:lvl2pPr>
              <a:defRPr sz="3149">
                <a:latin typeface="Proxima Nova ExCn" panose="02000506030000020004" pitchFamily="50" charset="0"/>
              </a:defRPr>
            </a:lvl2pPr>
            <a:lvl3pPr>
              <a:defRPr sz="3149">
                <a:latin typeface="Proxima Nova ExCn" panose="02000506030000020004" pitchFamily="50" charset="0"/>
              </a:defRPr>
            </a:lvl3pPr>
            <a:lvl4pPr>
              <a:defRPr sz="3149">
                <a:latin typeface="Proxima Nova ExCn" panose="02000506030000020004" pitchFamily="50" charset="0"/>
              </a:defRPr>
            </a:lvl4pPr>
            <a:lvl5pPr>
              <a:defRPr sz="3149">
                <a:latin typeface="Proxima Nova ExCn" panose="02000506030000020004" pitchFamily="50"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en-NZ"/>
          </a:p>
        </p:txBody>
      </p:sp>
      <p:sp>
        <p:nvSpPr>
          <p:cNvPr id="13" name="Text Placeholder 12">
            <a:extLst>
              <a:ext uri="{FF2B5EF4-FFF2-40B4-BE49-F238E27FC236}">
                <a16:creationId xmlns:a16="http://schemas.microsoft.com/office/drawing/2014/main" id="{9D72A6D8-CD75-4962-A412-A0E52A3552CD}"/>
              </a:ext>
            </a:extLst>
          </p:cNvPr>
          <p:cNvSpPr>
            <a:spLocks noGrp="1"/>
          </p:cNvSpPr>
          <p:nvPr>
            <p:ph type="body" sz="quarter" idx="12" hasCustomPrompt="1"/>
          </p:nvPr>
        </p:nvSpPr>
        <p:spPr>
          <a:xfrm>
            <a:off x="9684328" y="2598292"/>
            <a:ext cx="5668875" cy="3779334"/>
          </a:xfrm>
          <a:prstGeom prst="rect">
            <a:avLst/>
          </a:prstGeom>
        </p:spPr>
        <p:txBody>
          <a:bodyPr anchor="ctr" anchorCtr="0">
            <a:noAutofit/>
          </a:bodyPr>
          <a:lstStyle>
            <a:lvl1pPr algn="r">
              <a:defRPr sz="4330" b="1">
                <a:solidFill>
                  <a:schemeClr val="bg1"/>
                </a:solidFill>
                <a:latin typeface="Proxima Nova ExCn" panose="02000506030000020004" pitchFamily="50" charset="0"/>
              </a:defRPr>
            </a:lvl1pPr>
          </a:lstStyle>
          <a:p>
            <a:pPr lvl="0"/>
            <a:r>
              <a:rPr lang="en-US"/>
              <a:t>CLICK TO EDIT MASTER TEXT STYLES</a:t>
            </a:r>
          </a:p>
        </p:txBody>
      </p:sp>
    </p:spTree>
    <p:extLst>
      <p:ext uri="{BB962C8B-B14F-4D97-AF65-F5344CB8AC3E}">
        <p14:creationId xmlns:p14="http://schemas.microsoft.com/office/powerpoint/2010/main" val="325689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71944" y="599969"/>
            <a:ext cx="14458938" cy="54521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766614"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766614" y="2735277"/>
            <a:ext cx="6849497" cy="1526956"/>
          </a:xfrm>
        </p:spPr>
        <p:txBody>
          <a:bodyPr>
            <a:spAutoFit/>
          </a:bodyPr>
          <a:lstStyle>
            <a:lvl1pPr marL="168729" indent="-168729">
              <a:defRPr lang="en-US" sz="2363" dirty="0"/>
            </a:lvl1pPr>
            <a:lvl2pPr marL="337457" indent="-168729">
              <a:defRPr lang="en-US" dirty="0"/>
            </a:lvl2pPr>
            <a:lvl3pPr marL="506186" indent="-168729">
              <a:defRPr lang="en-US" dirty="0"/>
            </a:lvl3pPr>
            <a:lvl4pPr marL="656167" indent="-149981">
              <a:defRPr lang="en-US" dirty="0"/>
            </a:lvl4pPr>
            <a:lvl5pPr marL="781151" indent="-1187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8395220"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8395220" y="2735277"/>
            <a:ext cx="6849497" cy="1526956"/>
          </a:xfrm>
        </p:spPr>
        <p:txBody>
          <a:bodyPr>
            <a:spAutoFit/>
          </a:bodyPr>
          <a:lstStyle>
            <a:lvl1pPr marL="168729" indent="-168729">
              <a:defRPr lang="en-US" sz="2363" dirty="0"/>
            </a:lvl1pPr>
            <a:lvl2pPr marL="337457" indent="-168729">
              <a:defRPr lang="en-US" dirty="0"/>
            </a:lvl2pPr>
            <a:lvl3pPr marL="506186" indent="-168729">
              <a:defRPr lang="en-US" dirty="0"/>
            </a:lvl3pPr>
            <a:lvl4pPr marL="674914" indent="-134359">
              <a:defRPr lang="en-US" dirty="0"/>
            </a:lvl4pPr>
            <a:lvl5pPr marL="781151" indent="-1187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83046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2708" userDrawn="1">
          <p15:clr>
            <a:srgbClr val="5ACBF0"/>
          </p15:clr>
        </p15:guide>
        <p15:guide id="5" pos="2981" userDrawn="1">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C22858-934F-9D05-DBA3-41F1171F8F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13688" y="-23620"/>
            <a:ext cx="10581900" cy="9053088"/>
          </a:xfrm>
          <a:prstGeom prst="rect">
            <a:avLst/>
          </a:prstGeom>
        </p:spPr>
      </p:pic>
      <p:sp>
        <p:nvSpPr>
          <p:cNvPr id="10" name="TextBox 9">
            <a:extLst>
              <a:ext uri="{FF2B5EF4-FFF2-40B4-BE49-F238E27FC236}">
                <a16:creationId xmlns:a16="http://schemas.microsoft.com/office/drawing/2014/main" id="{5C8ADBF2-C45F-AC13-9FB9-E4AE0B3E43A0}"/>
              </a:ext>
            </a:extLst>
          </p:cNvPr>
          <p:cNvSpPr txBox="1"/>
          <p:nvPr userDrawn="1"/>
        </p:nvSpPr>
        <p:spPr>
          <a:xfrm>
            <a:off x="14773815" y="3280179"/>
            <a:ext cx="579389" cy="1101968"/>
          </a:xfrm>
          <a:prstGeom prst="rect">
            <a:avLst/>
          </a:prstGeom>
          <a:noFill/>
        </p:spPr>
        <p:txBody>
          <a:bodyPr wrap="none" rtlCol="0">
            <a:spAutoFit/>
          </a:bodyPr>
          <a:lstStyle/>
          <a:p>
            <a:pPr marL="0" marR="0" lvl="0" indent="0" algn="r" defTabSz="1199876" rtl="0" eaLnBrk="1" fontAlgn="auto" latinLnBrk="0" hangingPunct="1">
              <a:lnSpc>
                <a:spcPct val="100000"/>
              </a:lnSpc>
              <a:spcBef>
                <a:spcPts val="0"/>
              </a:spcBef>
              <a:spcAft>
                <a:spcPts val="0"/>
              </a:spcAft>
              <a:buClrTx/>
              <a:buSzTx/>
              <a:buFontTx/>
              <a:buNone/>
              <a:tabLst/>
              <a:defRPr/>
            </a:pPr>
            <a:r>
              <a:rPr kumimoji="0" lang="en-US" sz="6561" b="1" i="0" u="none" strike="noStrike" kern="1200" cap="none" spc="-197" normalizeH="0" baseline="0" noProof="0">
                <a:ln>
                  <a:noFill/>
                </a:ln>
                <a:solidFill>
                  <a:prstClr val="white"/>
                </a:solidFill>
                <a:effectLst/>
                <a:uLnTx/>
                <a:uFillTx/>
                <a:latin typeface="Proxima Nova ExCn" panose="02000506030000020004" pitchFamily="50" charset="0"/>
                <a:ea typeface="+mn-ea"/>
                <a:cs typeface="+mn-cs"/>
              </a:rPr>
              <a:t>“</a:t>
            </a:r>
            <a:endParaRPr kumimoji="0" lang="en-NZ" sz="6561" b="1" i="0" u="none" strike="noStrike" kern="1200" cap="none" spc="-197" normalizeH="0" baseline="0" noProof="0">
              <a:ln>
                <a:noFill/>
              </a:ln>
              <a:solidFill>
                <a:prstClr val="white"/>
              </a:solidFill>
              <a:effectLst/>
              <a:uLnTx/>
              <a:uFillTx/>
              <a:latin typeface="Proxima Nova ExCn" panose="02000506030000020004" pitchFamily="50" charset="0"/>
              <a:ea typeface="+mn-ea"/>
              <a:cs typeface="+mn-cs"/>
            </a:endParaRPr>
          </a:p>
        </p:txBody>
      </p:sp>
      <p:sp>
        <p:nvSpPr>
          <p:cNvPr id="9" name="Text Placeholder 3">
            <a:extLst>
              <a:ext uri="{FF2B5EF4-FFF2-40B4-BE49-F238E27FC236}">
                <a16:creationId xmlns:a16="http://schemas.microsoft.com/office/drawing/2014/main" id="{F70480FB-FBC2-407F-B0EC-3D328FB14CBE}"/>
              </a:ext>
            </a:extLst>
          </p:cNvPr>
          <p:cNvSpPr>
            <a:spLocks noGrp="1"/>
          </p:cNvSpPr>
          <p:nvPr>
            <p:ph type="body" sz="quarter" idx="10" hasCustomPrompt="1"/>
          </p:nvPr>
        </p:nvSpPr>
        <p:spPr>
          <a:xfrm>
            <a:off x="1284240" y="330692"/>
            <a:ext cx="14085908" cy="892039"/>
          </a:xfrm>
          <a:prstGeom prst="rect">
            <a:avLst/>
          </a:prstGeom>
        </p:spPr>
        <p:txBody>
          <a:bodyPr wrap="none">
            <a:spAutoFit/>
          </a:bodyPr>
          <a:lstStyle>
            <a:lvl1pPr algn="r">
              <a:defRPr sz="5774" b="1">
                <a:solidFill>
                  <a:schemeClr val="bg1"/>
                </a:solidFill>
                <a:latin typeface="Proxima Nova ExCn" panose="02000506030000020004" pitchFamily="50" charset="0"/>
              </a:defRPr>
            </a:lvl1pPr>
          </a:lstStyle>
          <a:p>
            <a:pPr lvl="0"/>
            <a:r>
              <a:rPr lang="en-US"/>
              <a:t>CLICK TO EDIT MASTER TEXT STYLES</a:t>
            </a:r>
            <a:endParaRPr lang="en-NZ"/>
          </a:p>
        </p:txBody>
      </p:sp>
      <p:sp>
        <p:nvSpPr>
          <p:cNvPr id="14" name="Text Placeholder 12">
            <a:extLst>
              <a:ext uri="{FF2B5EF4-FFF2-40B4-BE49-F238E27FC236}">
                <a16:creationId xmlns:a16="http://schemas.microsoft.com/office/drawing/2014/main" id="{46F7533D-D8F0-41F6-85E2-912B139893CA}"/>
              </a:ext>
            </a:extLst>
          </p:cNvPr>
          <p:cNvSpPr>
            <a:spLocks noGrp="1"/>
          </p:cNvSpPr>
          <p:nvPr>
            <p:ph type="body" sz="quarter" idx="12" hasCustomPrompt="1"/>
          </p:nvPr>
        </p:nvSpPr>
        <p:spPr>
          <a:xfrm>
            <a:off x="9684328" y="2598292"/>
            <a:ext cx="5668875" cy="3779334"/>
          </a:xfrm>
          <a:prstGeom prst="rect">
            <a:avLst/>
          </a:prstGeom>
        </p:spPr>
        <p:txBody>
          <a:bodyPr anchor="ctr" anchorCtr="0">
            <a:noAutofit/>
          </a:bodyPr>
          <a:lstStyle>
            <a:lvl1pPr algn="r">
              <a:defRPr sz="4330" b="1">
                <a:solidFill>
                  <a:schemeClr val="bg1"/>
                </a:solidFill>
                <a:latin typeface="Proxima Nova ExCn" panose="02000506030000020004" pitchFamily="50"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61DCC011-4EFA-47C8-A493-870033719E44}"/>
              </a:ext>
            </a:extLst>
          </p:cNvPr>
          <p:cNvSpPr>
            <a:spLocks noGrp="1"/>
          </p:cNvSpPr>
          <p:nvPr>
            <p:ph type="body" sz="quarter" idx="11" hasCustomPrompt="1"/>
          </p:nvPr>
        </p:nvSpPr>
        <p:spPr>
          <a:xfrm>
            <a:off x="472404" y="2834499"/>
            <a:ext cx="5668875" cy="5669000"/>
          </a:xfrm>
          <a:prstGeom prst="rect">
            <a:avLst/>
          </a:prstGeom>
        </p:spPr>
        <p:txBody>
          <a:bodyPr/>
          <a:lstStyle>
            <a:lvl1pPr marL="0" indent="0">
              <a:buNone/>
              <a:defRPr sz="4199" b="1">
                <a:solidFill>
                  <a:srgbClr val="EF3B39"/>
                </a:solidFill>
                <a:latin typeface="Proxima Nova ExCn" panose="02000506030000020004" pitchFamily="50" charset="0"/>
              </a:defRPr>
            </a:lvl1pPr>
            <a:lvl2pPr>
              <a:defRPr sz="3149">
                <a:latin typeface="Proxima Nova ExCn" panose="02000506030000020004" pitchFamily="50" charset="0"/>
              </a:defRPr>
            </a:lvl2pPr>
            <a:lvl3pPr>
              <a:defRPr sz="3149">
                <a:latin typeface="Proxima Nova ExCn" panose="02000506030000020004" pitchFamily="50" charset="0"/>
              </a:defRPr>
            </a:lvl3pPr>
            <a:lvl4pPr>
              <a:defRPr sz="3149">
                <a:latin typeface="Proxima Nova ExCn" panose="02000506030000020004" pitchFamily="50" charset="0"/>
              </a:defRPr>
            </a:lvl4pPr>
            <a:lvl5pPr>
              <a:defRPr sz="3149">
                <a:latin typeface="Proxima Nova ExCn" panose="02000506030000020004" pitchFamily="50"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722469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hank You - last slide">
    <p:spTree>
      <p:nvGrpSpPr>
        <p:cNvPr id="1" name=""/>
        <p:cNvGrpSpPr/>
        <p:nvPr/>
      </p:nvGrpSpPr>
      <p:grpSpPr>
        <a:xfrm>
          <a:off x="0" y="0"/>
          <a:ext cx="0" cy="0"/>
          <a:chOff x="0" y="0"/>
          <a:chExt cx="0" cy="0"/>
        </a:xfrm>
      </p:grpSpPr>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Thank you</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Join us for morning tea / lunch </a:t>
            </a:r>
            <a:r>
              <a:rPr lang="en-US" err="1"/>
              <a:t>etc</a:t>
            </a:r>
            <a:r>
              <a:rPr lang="en-US"/>
              <a:t>…</a:t>
            </a:r>
          </a:p>
        </p:txBody>
      </p:sp>
    </p:spTree>
    <p:extLst>
      <p:ext uri="{BB962C8B-B14F-4D97-AF65-F5344CB8AC3E}">
        <p14:creationId xmlns:p14="http://schemas.microsoft.com/office/powerpoint/2010/main" val="16095089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80CA-A37B-2783-A369-1ACD211F6B17}"/>
              </a:ext>
            </a:extLst>
          </p:cNvPr>
          <p:cNvSpPr>
            <a:spLocks noGrp="1"/>
          </p:cNvSpPr>
          <p:nvPr>
            <p:ph type="title"/>
          </p:nvPr>
        </p:nvSpPr>
        <p:spPr>
          <a:xfrm>
            <a:off x="1099919" y="479143"/>
            <a:ext cx="13798987" cy="173949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D37A46F-79B8-62B6-A84C-4C5180562230}"/>
              </a:ext>
            </a:extLst>
          </p:cNvPr>
          <p:cNvSpPr>
            <a:spLocks noGrp="1"/>
          </p:cNvSpPr>
          <p:nvPr>
            <p:ph idx="1"/>
          </p:nvPr>
        </p:nvSpPr>
        <p:spPr>
          <a:xfrm>
            <a:off x="1099919" y="2395710"/>
            <a:ext cx="13798987" cy="57101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8885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Agenda or list of items">
    <p:spTree>
      <p:nvGrpSpPr>
        <p:cNvPr id="1" name=""/>
        <p:cNvGrpSpPr/>
        <p:nvPr/>
      </p:nvGrpSpPr>
      <p:grpSpPr>
        <a:xfrm>
          <a:off x="0" y="0"/>
          <a:ext cx="0" cy="0"/>
          <a:chOff x="0" y="0"/>
          <a:chExt cx="0" cy="0"/>
        </a:xfrm>
      </p:grpSpPr>
      <p:sp>
        <p:nvSpPr>
          <p:cNvPr id="9" name="Text Placeholder 20"/>
          <p:cNvSpPr>
            <a:spLocks noGrp="1"/>
          </p:cNvSpPr>
          <p:nvPr>
            <p:ph type="body" sz="quarter" idx="10" hasCustomPrompt="1"/>
          </p:nvPr>
        </p:nvSpPr>
        <p:spPr>
          <a:xfrm>
            <a:off x="1133775" y="2834501"/>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one</a:t>
            </a:r>
          </a:p>
        </p:txBody>
      </p:sp>
      <p:sp>
        <p:nvSpPr>
          <p:cNvPr id="10" name="Text Placeholder 20"/>
          <p:cNvSpPr>
            <a:spLocks noGrp="1"/>
          </p:cNvSpPr>
          <p:nvPr>
            <p:ph type="body" sz="quarter" idx="11" hasCustomPrompt="1"/>
          </p:nvPr>
        </p:nvSpPr>
        <p:spPr>
          <a:xfrm>
            <a:off x="1133775" y="3272661"/>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one description </a:t>
            </a:r>
          </a:p>
        </p:txBody>
      </p:sp>
      <p:sp>
        <p:nvSpPr>
          <p:cNvPr id="12" name="Text Placeholder 20"/>
          <p:cNvSpPr>
            <a:spLocks noGrp="1"/>
          </p:cNvSpPr>
          <p:nvPr>
            <p:ph type="body" sz="quarter" idx="12" hasCustomPrompt="1"/>
          </p:nvPr>
        </p:nvSpPr>
        <p:spPr>
          <a:xfrm>
            <a:off x="1133775" y="4301183"/>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two</a:t>
            </a:r>
          </a:p>
        </p:txBody>
      </p:sp>
      <p:sp>
        <p:nvSpPr>
          <p:cNvPr id="13" name="Text Placeholder 20"/>
          <p:cNvSpPr>
            <a:spLocks noGrp="1"/>
          </p:cNvSpPr>
          <p:nvPr>
            <p:ph type="body" sz="quarter" idx="13" hasCustomPrompt="1"/>
          </p:nvPr>
        </p:nvSpPr>
        <p:spPr>
          <a:xfrm>
            <a:off x="1133775" y="4739343"/>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two description </a:t>
            </a:r>
          </a:p>
        </p:txBody>
      </p:sp>
      <p:sp>
        <p:nvSpPr>
          <p:cNvPr id="15" name="Text Placeholder 20"/>
          <p:cNvSpPr>
            <a:spLocks noGrp="1"/>
          </p:cNvSpPr>
          <p:nvPr>
            <p:ph type="body" sz="quarter" idx="14" hasCustomPrompt="1"/>
          </p:nvPr>
        </p:nvSpPr>
        <p:spPr>
          <a:xfrm>
            <a:off x="1133775" y="5769754"/>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three</a:t>
            </a:r>
          </a:p>
        </p:txBody>
      </p:sp>
      <p:sp>
        <p:nvSpPr>
          <p:cNvPr id="16" name="Text Placeholder 20"/>
          <p:cNvSpPr>
            <a:spLocks noGrp="1"/>
          </p:cNvSpPr>
          <p:nvPr>
            <p:ph type="body" sz="quarter" idx="15" hasCustomPrompt="1"/>
          </p:nvPr>
        </p:nvSpPr>
        <p:spPr>
          <a:xfrm>
            <a:off x="1133775" y="6207915"/>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three description </a:t>
            </a:r>
          </a:p>
        </p:txBody>
      </p:sp>
      <p:sp>
        <p:nvSpPr>
          <p:cNvPr id="21" name="Text Placeholder 20"/>
          <p:cNvSpPr>
            <a:spLocks noGrp="1"/>
          </p:cNvSpPr>
          <p:nvPr>
            <p:ph type="body" sz="quarter" idx="16" hasCustomPrompt="1"/>
          </p:nvPr>
        </p:nvSpPr>
        <p:spPr>
          <a:xfrm>
            <a:off x="6045606" y="2834501"/>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four</a:t>
            </a:r>
          </a:p>
        </p:txBody>
      </p:sp>
      <p:sp>
        <p:nvSpPr>
          <p:cNvPr id="22" name="Text Placeholder 20"/>
          <p:cNvSpPr>
            <a:spLocks noGrp="1"/>
          </p:cNvSpPr>
          <p:nvPr>
            <p:ph type="body" sz="quarter" idx="17" hasCustomPrompt="1"/>
          </p:nvPr>
        </p:nvSpPr>
        <p:spPr>
          <a:xfrm>
            <a:off x="6045606" y="3272661"/>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four description </a:t>
            </a:r>
          </a:p>
        </p:txBody>
      </p:sp>
      <p:sp>
        <p:nvSpPr>
          <p:cNvPr id="24" name="Text Placeholder 20"/>
          <p:cNvSpPr>
            <a:spLocks noGrp="1"/>
          </p:cNvSpPr>
          <p:nvPr>
            <p:ph type="body" sz="quarter" idx="18" hasCustomPrompt="1"/>
          </p:nvPr>
        </p:nvSpPr>
        <p:spPr>
          <a:xfrm>
            <a:off x="6045606" y="4301183"/>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five</a:t>
            </a:r>
          </a:p>
        </p:txBody>
      </p:sp>
      <p:sp>
        <p:nvSpPr>
          <p:cNvPr id="25" name="Text Placeholder 20"/>
          <p:cNvSpPr>
            <a:spLocks noGrp="1"/>
          </p:cNvSpPr>
          <p:nvPr>
            <p:ph type="body" sz="quarter" idx="19" hasCustomPrompt="1"/>
          </p:nvPr>
        </p:nvSpPr>
        <p:spPr>
          <a:xfrm>
            <a:off x="6045606" y="4739343"/>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five description </a:t>
            </a:r>
          </a:p>
        </p:txBody>
      </p:sp>
      <p:sp>
        <p:nvSpPr>
          <p:cNvPr id="27" name="Text Placeholder 20"/>
          <p:cNvSpPr>
            <a:spLocks noGrp="1"/>
          </p:cNvSpPr>
          <p:nvPr>
            <p:ph type="body" sz="quarter" idx="20" hasCustomPrompt="1"/>
          </p:nvPr>
        </p:nvSpPr>
        <p:spPr>
          <a:xfrm>
            <a:off x="6045606" y="5769754"/>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six</a:t>
            </a:r>
          </a:p>
        </p:txBody>
      </p:sp>
      <p:sp>
        <p:nvSpPr>
          <p:cNvPr id="28" name="Text Placeholder 20"/>
          <p:cNvSpPr>
            <a:spLocks noGrp="1"/>
          </p:cNvSpPr>
          <p:nvPr>
            <p:ph type="body" sz="quarter" idx="21" hasCustomPrompt="1"/>
          </p:nvPr>
        </p:nvSpPr>
        <p:spPr>
          <a:xfrm>
            <a:off x="6045606" y="6207915"/>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six description </a:t>
            </a:r>
          </a:p>
        </p:txBody>
      </p:sp>
      <p:sp>
        <p:nvSpPr>
          <p:cNvPr id="30" name="Text Placeholder 20"/>
          <p:cNvSpPr>
            <a:spLocks noGrp="1"/>
          </p:cNvSpPr>
          <p:nvPr>
            <p:ph type="body" sz="quarter" idx="22" hasCustomPrompt="1"/>
          </p:nvPr>
        </p:nvSpPr>
        <p:spPr>
          <a:xfrm>
            <a:off x="10957436" y="2834501"/>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seven</a:t>
            </a:r>
          </a:p>
        </p:txBody>
      </p:sp>
      <p:sp>
        <p:nvSpPr>
          <p:cNvPr id="31" name="Text Placeholder 20"/>
          <p:cNvSpPr>
            <a:spLocks noGrp="1"/>
          </p:cNvSpPr>
          <p:nvPr>
            <p:ph type="body" sz="quarter" idx="23" hasCustomPrompt="1"/>
          </p:nvPr>
        </p:nvSpPr>
        <p:spPr>
          <a:xfrm>
            <a:off x="10957436" y="3272661"/>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seven description </a:t>
            </a:r>
          </a:p>
        </p:txBody>
      </p:sp>
      <p:sp>
        <p:nvSpPr>
          <p:cNvPr id="33" name="Text Placeholder 20"/>
          <p:cNvSpPr>
            <a:spLocks noGrp="1"/>
          </p:cNvSpPr>
          <p:nvPr>
            <p:ph type="body" sz="quarter" idx="24" hasCustomPrompt="1"/>
          </p:nvPr>
        </p:nvSpPr>
        <p:spPr>
          <a:xfrm>
            <a:off x="10957436" y="4301183"/>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eight</a:t>
            </a:r>
          </a:p>
        </p:txBody>
      </p:sp>
      <p:sp>
        <p:nvSpPr>
          <p:cNvPr id="34" name="Text Placeholder 20"/>
          <p:cNvSpPr>
            <a:spLocks noGrp="1"/>
          </p:cNvSpPr>
          <p:nvPr>
            <p:ph type="body" sz="quarter" idx="25" hasCustomPrompt="1"/>
          </p:nvPr>
        </p:nvSpPr>
        <p:spPr>
          <a:xfrm>
            <a:off x="10957436" y="4739343"/>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eight description </a:t>
            </a:r>
          </a:p>
        </p:txBody>
      </p:sp>
      <p:sp>
        <p:nvSpPr>
          <p:cNvPr id="36" name="Text Placeholder 20"/>
          <p:cNvSpPr>
            <a:spLocks noGrp="1"/>
          </p:cNvSpPr>
          <p:nvPr>
            <p:ph type="body" sz="quarter" idx="26" hasCustomPrompt="1"/>
          </p:nvPr>
        </p:nvSpPr>
        <p:spPr>
          <a:xfrm>
            <a:off x="10957436" y="5769754"/>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nine</a:t>
            </a:r>
          </a:p>
        </p:txBody>
      </p:sp>
      <p:sp>
        <p:nvSpPr>
          <p:cNvPr id="37" name="Text Placeholder 20"/>
          <p:cNvSpPr>
            <a:spLocks noGrp="1"/>
          </p:cNvSpPr>
          <p:nvPr>
            <p:ph type="body" sz="quarter" idx="27" hasCustomPrompt="1"/>
          </p:nvPr>
        </p:nvSpPr>
        <p:spPr>
          <a:xfrm>
            <a:off x="10957436" y="6207915"/>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nine description </a:t>
            </a:r>
          </a:p>
        </p:txBody>
      </p:sp>
      <p:sp>
        <p:nvSpPr>
          <p:cNvPr id="43"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44"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45" name="Straight Connector 44"/>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42845781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ext and or image">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0" y="2362085"/>
            <a:ext cx="8532707" cy="1957695"/>
          </a:xfrm>
          <a:prstGeom prst="rect">
            <a:avLst/>
          </a:prstGeom>
        </p:spPr>
        <p:txBody>
          <a:bodyPr lIns="540000" tIns="0" rIns="540000" bIns="72000"/>
          <a:lstStyle>
            <a:lvl1pPr marL="0" indent="0">
              <a:lnSpc>
                <a:spcPct val="100000"/>
              </a:lnSpc>
              <a:spcBef>
                <a:spcPts val="0"/>
              </a:spcBef>
              <a:spcAft>
                <a:spcPts val="1575"/>
              </a:spcAft>
              <a:buFontTx/>
              <a:buNone/>
              <a:defRPr sz="2100">
                <a:latin typeface="Arial" panose="020B0604020202020204" pitchFamily="34" charset="0"/>
                <a:cs typeface="Arial" panose="020B0604020202020204" pitchFamily="34" charset="0"/>
              </a:defRPr>
            </a:lvl1pPr>
          </a:lstStyle>
          <a:p>
            <a:pPr lvl="0"/>
            <a:r>
              <a:rPr lang="en-US"/>
              <a:t>Intro paragraph if required</a:t>
            </a:r>
          </a:p>
        </p:txBody>
      </p:sp>
      <p:sp>
        <p:nvSpPr>
          <p:cNvPr id="23" name="Text Placeholder 20"/>
          <p:cNvSpPr>
            <a:spLocks noGrp="1"/>
          </p:cNvSpPr>
          <p:nvPr>
            <p:ph type="body" sz="quarter" idx="11" hasCustomPrompt="1"/>
          </p:nvPr>
        </p:nvSpPr>
        <p:spPr>
          <a:xfrm>
            <a:off x="0" y="4539114"/>
            <a:ext cx="8532707" cy="3780459"/>
          </a:xfrm>
          <a:prstGeom prst="rect">
            <a:avLst/>
          </a:prstGeom>
        </p:spPr>
        <p:txBody>
          <a:bodyPr lIns="540000" tIns="72000" rIns="540000" bIns="72000"/>
          <a:lstStyle>
            <a:lvl1pPr marL="236196" indent="-236196">
              <a:lnSpc>
                <a:spcPct val="100000"/>
              </a:lnSpc>
              <a:spcBef>
                <a:spcPts val="0"/>
              </a:spcBef>
              <a:spcAft>
                <a:spcPts val="787"/>
              </a:spcAft>
              <a:buFont typeface="Arial" panose="020B0604020202020204" pitchFamily="34" charset="0"/>
              <a:buChar char="•"/>
              <a:defRPr sz="2100">
                <a:latin typeface="Arial" panose="020B0604020202020204" pitchFamily="34" charset="0"/>
                <a:cs typeface="Arial" panose="020B0604020202020204" pitchFamily="34" charset="0"/>
              </a:defRPr>
            </a:lvl1pPr>
          </a:lstStyle>
          <a:p>
            <a:pPr lvl="0"/>
            <a:r>
              <a:rPr lang="en-US"/>
              <a:t>Bullet point text</a:t>
            </a:r>
          </a:p>
        </p:txBody>
      </p:sp>
      <p:sp>
        <p:nvSpPr>
          <p:cNvPr id="25" name="Content Placeholder 24"/>
          <p:cNvSpPr>
            <a:spLocks noGrp="1"/>
          </p:cNvSpPr>
          <p:nvPr>
            <p:ph sz="quarter" idx="12" hasCustomPrompt="1"/>
          </p:nvPr>
        </p:nvSpPr>
        <p:spPr>
          <a:xfrm>
            <a:off x="8943789" y="2362084"/>
            <a:ext cx="6156056" cy="4666125"/>
          </a:xfrm>
          <a:prstGeom prst="rect">
            <a:avLst/>
          </a:prstGeom>
        </p:spPr>
        <p:txBody>
          <a:bodyPr lIns="0" tIns="0" rIns="540000" bIns="0"/>
          <a:lstStyle>
            <a:lvl1pPr marL="0" indent="0">
              <a:buNone/>
              <a:defRPr sz="2100" baseline="0">
                <a:latin typeface="Arial" panose="020B0604020202020204" pitchFamily="34" charset="0"/>
                <a:cs typeface="Arial" panose="020B0604020202020204" pitchFamily="34" charset="0"/>
              </a:defRPr>
            </a:lvl1pPr>
          </a:lstStyle>
          <a:p>
            <a:pPr lvl="0"/>
            <a:r>
              <a:rPr lang="en-NZ"/>
              <a:t>Insert image or graph</a:t>
            </a:r>
          </a:p>
        </p:txBody>
      </p:sp>
      <p:sp>
        <p:nvSpPr>
          <p:cNvPr id="9" name="Text Placeholder 20"/>
          <p:cNvSpPr>
            <a:spLocks noGrp="1"/>
          </p:cNvSpPr>
          <p:nvPr>
            <p:ph type="body" sz="quarter" idx="19" hasCustomPrompt="1"/>
          </p:nvPr>
        </p:nvSpPr>
        <p:spPr>
          <a:xfrm>
            <a:off x="8943789" y="7142492"/>
            <a:ext cx="3611479" cy="628540"/>
          </a:xfrm>
          <a:prstGeom prst="rect">
            <a:avLst/>
          </a:prstGeom>
        </p:spPr>
        <p:txBody>
          <a:bodyPr lIns="0" tIns="72000" rIns="0" bIns="0"/>
          <a:lstStyle>
            <a:lvl1pPr marL="0" indent="0">
              <a:lnSpc>
                <a:spcPct val="100000"/>
              </a:lnSpc>
              <a:spcBef>
                <a:spcPts val="0"/>
              </a:spcBef>
              <a:spcAft>
                <a:spcPts val="787"/>
              </a:spcAft>
              <a:buFontTx/>
              <a:buNone/>
              <a:defRPr sz="1575" b="0" baseline="0">
                <a:latin typeface="Arial" panose="020B0604020202020204" pitchFamily="34" charset="0"/>
                <a:cs typeface="Arial" panose="020B0604020202020204" pitchFamily="34" charset="0"/>
              </a:defRPr>
            </a:lvl1pPr>
          </a:lstStyle>
          <a:p>
            <a:pPr lvl="0"/>
            <a:r>
              <a:rPr lang="en-US"/>
              <a:t>Image caption if required</a:t>
            </a:r>
          </a:p>
        </p:txBody>
      </p:sp>
      <p:sp>
        <p:nvSpPr>
          <p:cNvPr id="10"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vl1pPr>
          </a:lstStyle>
          <a:p>
            <a:pPr lvl="0"/>
            <a:r>
              <a:rPr lang="en-NZ"/>
              <a:t>Page heading lower case</a:t>
            </a:r>
          </a:p>
        </p:txBody>
      </p:sp>
      <p:sp>
        <p:nvSpPr>
          <p:cNvPr id="11"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Arial" panose="020B0604020202020204" pitchFamily="34" charset="0"/>
                <a:cs typeface="Arial" panose="020B0604020202020204" pitchFamily="34" charset="0"/>
              </a:defRPr>
            </a:lvl1pPr>
          </a:lstStyle>
          <a:p>
            <a:r>
              <a:rPr lang="en-US"/>
              <a:t>subheading if required in lowercase and orange</a:t>
            </a:r>
          </a:p>
        </p:txBody>
      </p:sp>
      <p:cxnSp>
        <p:nvCxnSpPr>
          <p:cNvPr id="12" name="Straight Connector 11"/>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32498439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ext ">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0" y="2362085"/>
            <a:ext cx="9522377" cy="1957695"/>
          </a:xfrm>
          <a:prstGeom prst="rect">
            <a:avLst/>
          </a:prstGeom>
        </p:spPr>
        <p:txBody>
          <a:bodyPr lIns="540000" tIns="0" rIns="540000" bIns="72000"/>
          <a:lstStyle>
            <a:lvl1pPr marL="0" indent="0">
              <a:lnSpc>
                <a:spcPct val="100000"/>
              </a:lnSpc>
              <a:spcBef>
                <a:spcPts val="0"/>
              </a:spcBef>
              <a:spcAft>
                <a:spcPts val="1575"/>
              </a:spcAft>
              <a:buFontTx/>
              <a:buNone/>
              <a:defRPr sz="2100">
                <a:latin typeface="+mn-lt"/>
                <a:cs typeface="Arial" panose="020B0604020202020204" pitchFamily="34" charset="0"/>
              </a:defRPr>
            </a:lvl1pPr>
          </a:lstStyle>
          <a:p>
            <a:pPr lvl="0"/>
            <a:r>
              <a:rPr lang="en-US"/>
              <a:t>Intro paragraph if required</a:t>
            </a:r>
          </a:p>
        </p:txBody>
      </p:sp>
      <p:sp>
        <p:nvSpPr>
          <p:cNvPr id="23" name="Text Placeholder 20"/>
          <p:cNvSpPr>
            <a:spLocks noGrp="1"/>
          </p:cNvSpPr>
          <p:nvPr>
            <p:ph type="body" sz="quarter" idx="11" hasCustomPrompt="1"/>
          </p:nvPr>
        </p:nvSpPr>
        <p:spPr>
          <a:xfrm>
            <a:off x="0" y="4539114"/>
            <a:ext cx="9522377" cy="3780459"/>
          </a:xfrm>
          <a:prstGeom prst="rect">
            <a:avLst/>
          </a:prstGeom>
        </p:spPr>
        <p:txBody>
          <a:bodyPr lIns="540000" tIns="72000" rIns="540000" bIns="72000"/>
          <a:lstStyle>
            <a:lvl1pPr marL="236196" indent="-236196">
              <a:lnSpc>
                <a:spcPct val="100000"/>
              </a:lnSpc>
              <a:spcBef>
                <a:spcPts val="0"/>
              </a:spcBef>
              <a:spcAft>
                <a:spcPts val="787"/>
              </a:spcAft>
              <a:buFont typeface="Arial" panose="020B0604020202020204" pitchFamily="34" charset="0"/>
              <a:buChar char="•"/>
              <a:defRPr sz="2100">
                <a:latin typeface="+mn-lt"/>
                <a:cs typeface="Arial" panose="020B0604020202020204" pitchFamily="34" charset="0"/>
              </a:defRPr>
            </a:lvl1pPr>
          </a:lstStyle>
          <a:p>
            <a:pPr lvl="0"/>
            <a:r>
              <a:rPr lang="en-US"/>
              <a:t>Bullet point text</a:t>
            </a:r>
          </a:p>
        </p:txBody>
      </p:sp>
      <p:cxnSp>
        <p:nvCxnSpPr>
          <p:cNvPr id="10" name="Straight Connector 9"/>
          <p:cNvCxnSpPr/>
          <p:nvPr userDrawn="1"/>
        </p:nvCxnSpPr>
        <p:spPr>
          <a:xfrm>
            <a:off x="10360778" y="2434489"/>
            <a:ext cx="0" cy="4095945"/>
          </a:xfrm>
          <a:prstGeom prst="line">
            <a:avLst/>
          </a:prstGeom>
          <a:ln w="254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20"/>
          <p:cNvSpPr>
            <a:spLocks noGrp="1"/>
          </p:cNvSpPr>
          <p:nvPr>
            <p:ph type="body" sz="quarter" idx="12" hasCustomPrompt="1"/>
          </p:nvPr>
        </p:nvSpPr>
        <p:spPr>
          <a:xfrm>
            <a:off x="10360779" y="2362085"/>
            <a:ext cx="5638047" cy="4254719"/>
          </a:xfrm>
          <a:prstGeom prst="rect">
            <a:avLst/>
          </a:prstGeom>
        </p:spPr>
        <p:txBody>
          <a:bodyPr lIns="540000" tIns="0" rIns="540000" bIns="72000"/>
          <a:lstStyle>
            <a:lvl1pPr marL="0" indent="0">
              <a:lnSpc>
                <a:spcPct val="100000"/>
              </a:lnSpc>
              <a:spcBef>
                <a:spcPts val="0"/>
              </a:spcBef>
              <a:spcAft>
                <a:spcPts val="1575"/>
              </a:spcAft>
              <a:buFontTx/>
              <a:buNone/>
              <a:defRPr sz="2624" b="1" baseline="0">
                <a:solidFill>
                  <a:schemeClr val="tx2"/>
                </a:solidFill>
                <a:latin typeface="+mn-lt"/>
                <a:cs typeface="Arial" panose="020B0604020202020204" pitchFamily="34" charset="0"/>
              </a:defRPr>
            </a:lvl1pPr>
          </a:lstStyle>
          <a:p>
            <a:pPr lvl="0"/>
            <a:r>
              <a:rPr lang="en-US"/>
              <a:t>Pull out text, sentence or paragraph you want to </a:t>
            </a:r>
            <a:r>
              <a:rPr lang="en-US" err="1"/>
              <a:t>emphasise</a:t>
            </a:r>
            <a:r>
              <a:rPr lang="en-US"/>
              <a:t>.</a:t>
            </a:r>
          </a:p>
        </p:txBody>
      </p:sp>
      <p:sp>
        <p:nvSpPr>
          <p:cNvPr id="9"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2"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3" name="Straight Connector 12"/>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17764820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ext and or image">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730898"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one heading</a:t>
            </a:r>
          </a:p>
        </p:txBody>
      </p:sp>
      <p:sp>
        <p:nvSpPr>
          <p:cNvPr id="5" name="Picture Placeholder 1"/>
          <p:cNvSpPr>
            <a:spLocks noGrp="1"/>
          </p:cNvSpPr>
          <p:nvPr>
            <p:ph type="pic" sz="quarter" idx="13" hasCustomPrompt="1"/>
          </p:nvPr>
        </p:nvSpPr>
        <p:spPr>
          <a:xfrm>
            <a:off x="730898" y="2598294"/>
            <a:ext cx="2107742" cy="1798956"/>
          </a:xfrm>
          <a:prstGeom prst="rect">
            <a:avLst/>
          </a:prstGeom>
        </p:spPr>
        <p:txBody>
          <a:bodyPr/>
          <a:lstStyle>
            <a:lvl1pPr marL="0" indent="0">
              <a:buNone/>
              <a:defRPr sz="2100"/>
            </a:lvl1pPr>
          </a:lstStyle>
          <a:p>
            <a:r>
              <a:rPr lang="en-NZ"/>
              <a:t>Insert picture</a:t>
            </a:r>
          </a:p>
        </p:txBody>
      </p:sp>
      <p:sp>
        <p:nvSpPr>
          <p:cNvPr id="11" name="Picture Placeholder 1"/>
          <p:cNvSpPr>
            <a:spLocks noGrp="1"/>
          </p:cNvSpPr>
          <p:nvPr>
            <p:ph type="pic" sz="quarter" idx="14" hasCustomPrompt="1"/>
          </p:nvPr>
        </p:nvSpPr>
        <p:spPr>
          <a:xfrm>
            <a:off x="3220746" y="2598294"/>
            <a:ext cx="2107742" cy="1798956"/>
          </a:xfrm>
          <a:prstGeom prst="rect">
            <a:avLst/>
          </a:prstGeom>
        </p:spPr>
        <p:txBody>
          <a:bodyPr/>
          <a:lstStyle>
            <a:lvl1pPr marL="0" indent="0">
              <a:buNone/>
              <a:defRPr sz="2100"/>
            </a:lvl1pPr>
          </a:lstStyle>
          <a:p>
            <a:r>
              <a:rPr lang="en-NZ"/>
              <a:t>Insert picture</a:t>
            </a:r>
          </a:p>
        </p:txBody>
      </p:sp>
      <p:sp>
        <p:nvSpPr>
          <p:cNvPr id="12" name="Picture Placeholder 1"/>
          <p:cNvSpPr>
            <a:spLocks noGrp="1"/>
          </p:cNvSpPr>
          <p:nvPr>
            <p:ph type="pic" sz="quarter" idx="15" hasCustomPrompt="1"/>
          </p:nvPr>
        </p:nvSpPr>
        <p:spPr>
          <a:xfrm>
            <a:off x="5710593" y="2598294"/>
            <a:ext cx="2107742" cy="1798956"/>
          </a:xfrm>
          <a:prstGeom prst="rect">
            <a:avLst/>
          </a:prstGeom>
        </p:spPr>
        <p:txBody>
          <a:bodyPr/>
          <a:lstStyle>
            <a:lvl1pPr marL="0" indent="0">
              <a:buNone/>
              <a:defRPr sz="2100"/>
            </a:lvl1pPr>
          </a:lstStyle>
          <a:p>
            <a:r>
              <a:rPr lang="en-NZ"/>
              <a:t>Insert picture</a:t>
            </a:r>
          </a:p>
        </p:txBody>
      </p:sp>
      <p:sp>
        <p:nvSpPr>
          <p:cNvPr id="13" name="Picture Placeholder 1"/>
          <p:cNvSpPr>
            <a:spLocks noGrp="1"/>
          </p:cNvSpPr>
          <p:nvPr>
            <p:ph type="pic" sz="quarter" idx="16" hasCustomPrompt="1"/>
          </p:nvPr>
        </p:nvSpPr>
        <p:spPr>
          <a:xfrm>
            <a:off x="8200440" y="2598294"/>
            <a:ext cx="2107742" cy="1798956"/>
          </a:xfrm>
          <a:prstGeom prst="rect">
            <a:avLst/>
          </a:prstGeom>
        </p:spPr>
        <p:txBody>
          <a:bodyPr/>
          <a:lstStyle>
            <a:lvl1pPr marL="0" indent="0">
              <a:buNone/>
              <a:defRPr sz="2100"/>
            </a:lvl1pPr>
          </a:lstStyle>
          <a:p>
            <a:r>
              <a:rPr lang="en-NZ"/>
              <a:t>Insert picture</a:t>
            </a:r>
          </a:p>
        </p:txBody>
      </p:sp>
      <p:sp>
        <p:nvSpPr>
          <p:cNvPr id="14" name="Picture Placeholder 1"/>
          <p:cNvSpPr>
            <a:spLocks noGrp="1"/>
          </p:cNvSpPr>
          <p:nvPr>
            <p:ph type="pic" sz="quarter" idx="17" hasCustomPrompt="1"/>
          </p:nvPr>
        </p:nvSpPr>
        <p:spPr>
          <a:xfrm>
            <a:off x="10690287" y="2598294"/>
            <a:ext cx="2107742" cy="1798956"/>
          </a:xfrm>
          <a:prstGeom prst="rect">
            <a:avLst/>
          </a:prstGeom>
        </p:spPr>
        <p:txBody>
          <a:bodyPr/>
          <a:lstStyle>
            <a:lvl1pPr marL="0" indent="0">
              <a:buNone/>
              <a:defRPr sz="2100"/>
            </a:lvl1pPr>
          </a:lstStyle>
          <a:p>
            <a:r>
              <a:rPr lang="en-NZ"/>
              <a:t>Insert picture</a:t>
            </a:r>
          </a:p>
        </p:txBody>
      </p:sp>
      <p:sp>
        <p:nvSpPr>
          <p:cNvPr id="15" name="Picture Placeholder 1"/>
          <p:cNvSpPr>
            <a:spLocks noGrp="1"/>
          </p:cNvSpPr>
          <p:nvPr>
            <p:ph type="pic" sz="quarter" idx="18" hasCustomPrompt="1"/>
          </p:nvPr>
        </p:nvSpPr>
        <p:spPr>
          <a:xfrm>
            <a:off x="13180135" y="2598294"/>
            <a:ext cx="2107742" cy="1798956"/>
          </a:xfrm>
          <a:prstGeom prst="rect">
            <a:avLst/>
          </a:prstGeom>
        </p:spPr>
        <p:txBody>
          <a:bodyPr/>
          <a:lstStyle>
            <a:lvl1pPr marL="0" indent="0">
              <a:buNone/>
              <a:defRPr sz="2100"/>
            </a:lvl1pPr>
          </a:lstStyle>
          <a:p>
            <a:r>
              <a:rPr lang="en-NZ"/>
              <a:t>Insert picture</a:t>
            </a:r>
          </a:p>
        </p:txBody>
      </p:sp>
      <p:sp>
        <p:nvSpPr>
          <p:cNvPr id="17" name="Text Placeholder 20"/>
          <p:cNvSpPr>
            <a:spLocks noGrp="1"/>
          </p:cNvSpPr>
          <p:nvPr>
            <p:ph type="body" sz="quarter" idx="19" hasCustomPrompt="1"/>
          </p:nvPr>
        </p:nvSpPr>
        <p:spPr>
          <a:xfrm>
            <a:off x="730898"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18" name="Text Placeholder 20"/>
          <p:cNvSpPr>
            <a:spLocks noGrp="1"/>
          </p:cNvSpPr>
          <p:nvPr>
            <p:ph type="body" sz="quarter" idx="20" hasCustomPrompt="1"/>
          </p:nvPr>
        </p:nvSpPr>
        <p:spPr>
          <a:xfrm>
            <a:off x="3220746"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two heading</a:t>
            </a:r>
          </a:p>
        </p:txBody>
      </p:sp>
      <p:sp>
        <p:nvSpPr>
          <p:cNvPr id="19" name="Text Placeholder 20"/>
          <p:cNvSpPr>
            <a:spLocks noGrp="1"/>
          </p:cNvSpPr>
          <p:nvPr>
            <p:ph type="body" sz="quarter" idx="21" hasCustomPrompt="1"/>
          </p:nvPr>
        </p:nvSpPr>
        <p:spPr>
          <a:xfrm>
            <a:off x="3220746"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0" name="Text Placeholder 20"/>
          <p:cNvSpPr>
            <a:spLocks noGrp="1"/>
          </p:cNvSpPr>
          <p:nvPr>
            <p:ph type="body" sz="quarter" idx="22" hasCustomPrompt="1"/>
          </p:nvPr>
        </p:nvSpPr>
        <p:spPr>
          <a:xfrm>
            <a:off x="5710593"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three heading</a:t>
            </a:r>
          </a:p>
        </p:txBody>
      </p:sp>
      <p:sp>
        <p:nvSpPr>
          <p:cNvPr id="22" name="Text Placeholder 20"/>
          <p:cNvSpPr>
            <a:spLocks noGrp="1"/>
          </p:cNvSpPr>
          <p:nvPr>
            <p:ph type="body" sz="quarter" idx="23" hasCustomPrompt="1"/>
          </p:nvPr>
        </p:nvSpPr>
        <p:spPr>
          <a:xfrm>
            <a:off x="5710593"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4" name="Text Placeholder 20"/>
          <p:cNvSpPr>
            <a:spLocks noGrp="1"/>
          </p:cNvSpPr>
          <p:nvPr>
            <p:ph type="body" sz="quarter" idx="24" hasCustomPrompt="1"/>
          </p:nvPr>
        </p:nvSpPr>
        <p:spPr>
          <a:xfrm>
            <a:off x="8200440"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four heading</a:t>
            </a:r>
          </a:p>
        </p:txBody>
      </p:sp>
      <p:sp>
        <p:nvSpPr>
          <p:cNvPr id="26" name="Text Placeholder 20"/>
          <p:cNvSpPr>
            <a:spLocks noGrp="1"/>
          </p:cNvSpPr>
          <p:nvPr>
            <p:ph type="body" sz="quarter" idx="25" hasCustomPrompt="1"/>
          </p:nvPr>
        </p:nvSpPr>
        <p:spPr>
          <a:xfrm>
            <a:off x="8200440"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7" name="Text Placeholder 20"/>
          <p:cNvSpPr>
            <a:spLocks noGrp="1"/>
          </p:cNvSpPr>
          <p:nvPr>
            <p:ph type="body" sz="quarter" idx="26" hasCustomPrompt="1"/>
          </p:nvPr>
        </p:nvSpPr>
        <p:spPr>
          <a:xfrm>
            <a:off x="10690287"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five heading</a:t>
            </a:r>
          </a:p>
        </p:txBody>
      </p:sp>
      <p:sp>
        <p:nvSpPr>
          <p:cNvPr id="28" name="Text Placeholder 20"/>
          <p:cNvSpPr>
            <a:spLocks noGrp="1"/>
          </p:cNvSpPr>
          <p:nvPr>
            <p:ph type="body" sz="quarter" idx="27" hasCustomPrompt="1"/>
          </p:nvPr>
        </p:nvSpPr>
        <p:spPr>
          <a:xfrm>
            <a:off x="10690287"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9" name="Text Placeholder 20"/>
          <p:cNvSpPr>
            <a:spLocks noGrp="1"/>
          </p:cNvSpPr>
          <p:nvPr>
            <p:ph type="body" sz="quarter" idx="28" hasCustomPrompt="1"/>
          </p:nvPr>
        </p:nvSpPr>
        <p:spPr>
          <a:xfrm>
            <a:off x="13180135"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six heading</a:t>
            </a:r>
          </a:p>
        </p:txBody>
      </p:sp>
      <p:sp>
        <p:nvSpPr>
          <p:cNvPr id="30" name="Text Placeholder 20"/>
          <p:cNvSpPr>
            <a:spLocks noGrp="1"/>
          </p:cNvSpPr>
          <p:nvPr>
            <p:ph type="body" sz="quarter" idx="29" hasCustomPrompt="1"/>
          </p:nvPr>
        </p:nvSpPr>
        <p:spPr>
          <a:xfrm>
            <a:off x="13180135" y="5108312"/>
            <a:ext cx="2107742" cy="2228456"/>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3" name="Text Placeholder 42"/>
          <p:cNvSpPr>
            <a:spLocks noGrp="1"/>
          </p:cNvSpPr>
          <p:nvPr>
            <p:ph type="body" sz="quarter" idx="30"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25" name="Text Placeholder 20"/>
          <p:cNvSpPr>
            <a:spLocks noGrp="1"/>
          </p:cNvSpPr>
          <p:nvPr>
            <p:ph type="body" sz="quarter" idx="31"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34" name="Straight Connector 33"/>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36" name="Text Placeholder 2"/>
          <p:cNvSpPr>
            <a:spLocks noGrp="1"/>
          </p:cNvSpPr>
          <p:nvPr>
            <p:ph type="body" sz="quarter" idx="32"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11662797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a:xfrm>
            <a:off x="708610" y="2598294"/>
            <a:ext cx="14561698" cy="4662261"/>
          </a:xfrm>
          <a:prstGeom prst="rect">
            <a:avLst/>
          </a:prstGeom>
        </p:spPr>
        <p:txBody>
          <a:bodyPr lIns="0" tIns="0" rIns="0" bIns="0"/>
          <a:lstStyle>
            <a:lvl1pPr marL="0" indent="0">
              <a:buNone/>
              <a:defRPr sz="2100"/>
            </a:lvl1pPr>
          </a:lstStyle>
          <a:p>
            <a:r>
              <a:rPr lang="en-NZ"/>
              <a:t>Insert chart</a:t>
            </a:r>
          </a:p>
        </p:txBody>
      </p:sp>
      <p:sp>
        <p:nvSpPr>
          <p:cNvPr id="6" name="Text Placeholder 20"/>
          <p:cNvSpPr>
            <a:spLocks noGrp="1"/>
          </p:cNvSpPr>
          <p:nvPr>
            <p:ph type="body" sz="quarter" idx="11" hasCustomPrompt="1"/>
          </p:nvPr>
        </p:nvSpPr>
        <p:spPr>
          <a:xfrm>
            <a:off x="708610" y="7211059"/>
            <a:ext cx="11580340" cy="41028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Chart description</a:t>
            </a:r>
          </a:p>
        </p:txBody>
      </p:sp>
      <p:sp>
        <p:nvSpPr>
          <p:cNvPr id="7" name="Text Placeholder 20"/>
          <p:cNvSpPr>
            <a:spLocks noGrp="1"/>
          </p:cNvSpPr>
          <p:nvPr>
            <p:ph type="body" sz="quarter" idx="19" hasCustomPrompt="1"/>
          </p:nvPr>
        </p:nvSpPr>
        <p:spPr>
          <a:xfrm>
            <a:off x="708610" y="7621342"/>
            <a:ext cx="11580340" cy="743945"/>
          </a:xfrm>
          <a:prstGeom prst="rect">
            <a:avLst/>
          </a:prstGeom>
        </p:spPr>
        <p:txBody>
          <a:bodyPr lIns="0" tIns="72000" rIns="0" bIns="0"/>
          <a:lstStyle>
            <a:lvl1pPr marL="0" indent="0">
              <a:lnSpc>
                <a:spcPct val="100000"/>
              </a:lnSpc>
              <a:spcBef>
                <a:spcPts val="0"/>
              </a:spcBef>
              <a:spcAft>
                <a:spcPts val="787"/>
              </a:spcAft>
              <a:buFontTx/>
              <a:buNone/>
              <a:defRPr sz="1837" b="0" baseline="0">
                <a:latin typeface="Arial" panose="020B0604020202020204" pitchFamily="34" charset="0"/>
                <a:cs typeface="Arial" panose="020B0604020202020204" pitchFamily="34" charset="0"/>
              </a:defRPr>
            </a:lvl1pPr>
          </a:lstStyle>
          <a:p>
            <a:pPr lvl="0"/>
            <a:r>
              <a:rPr lang="en-US"/>
              <a:t>Extra description if required</a:t>
            </a:r>
          </a:p>
        </p:txBody>
      </p:sp>
      <p:sp>
        <p:nvSpPr>
          <p:cNvPr id="8"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2"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3" name="Straight Connector 12"/>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35125177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4" name="Table Placeholder 3"/>
          <p:cNvSpPr>
            <a:spLocks noGrp="1"/>
          </p:cNvSpPr>
          <p:nvPr>
            <p:ph type="tbl" sz="quarter" idx="10" hasCustomPrompt="1"/>
          </p:nvPr>
        </p:nvSpPr>
        <p:spPr>
          <a:xfrm>
            <a:off x="708610" y="2629034"/>
            <a:ext cx="14518843" cy="4490603"/>
          </a:xfrm>
          <a:prstGeom prst="rect">
            <a:avLst/>
          </a:prstGeom>
        </p:spPr>
        <p:txBody>
          <a:bodyPr/>
          <a:lstStyle>
            <a:lvl1pPr marL="0" indent="0">
              <a:buNone/>
              <a:defRPr sz="2100"/>
            </a:lvl1pPr>
          </a:lstStyle>
          <a:p>
            <a:r>
              <a:rPr lang="en-NZ" sz="2100"/>
              <a:t>Insert table</a:t>
            </a:r>
            <a:endParaRPr lang="en-NZ"/>
          </a:p>
        </p:txBody>
      </p:sp>
      <p:sp>
        <p:nvSpPr>
          <p:cNvPr id="8" name="Text Placeholder 20"/>
          <p:cNvSpPr>
            <a:spLocks noGrp="1"/>
          </p:cNvSpPr>
          <p:nvPr>
            <p:ph type="body" sz="quarter" idx="11" hasCustomPrompt="1"/>
          </p:nvPr>
        </p:nvSpPr>
        <p:spPr>
          <a:xfrm>
            <a:off x="708610" y="7211059"/>
            <a:ext cx="11580340" cy="41028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Table description</a:t>
            </a:r>
          </a:p>
        </p:txBody>
      </p:sp>
      <p:sp>
        <p:nvSpPr>
          <p:cNvPr id="9" name="Text Placeholder 20"/>
          <p:cNvSpPr>
            <a:spLocks noGrp="1"/>
          </p:cNvSpPr>
          <p:nvPr>
            <p:ph type="body" sz="quarter" idx="19" hasCustomPrompt="1"/>
          </p:nvPr>
        </p:nvSpPr>
        <p:spPr>
          <a:xfrm>
            <a:off x="708610" y="7621342"/>
            <a:ext cx="11580340" cy="743945"/>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Extra description if required</a:t>
            </a:r>
          </a:p>
        </p:txBody>
      </p:sp>
      <p:sp>
        <p:nvSpPr>
          <p:cNvPr id="10"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1"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2" name="Straight Connector 11"/>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24892297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Text and or image">
    <p:spTree>
      <p:nvGrpSpPr>
        <p:cNvPr id="1" name=""/>
        <p:cNvGrpSpPr/>
        <p:nvPr/>
      </p:nvGrpSpPr>
      <p:grpSpPr>
        <a:xfrm>
          <a:off x="0" y="0"/>
          <a:ext cx="0" cy="0"/>
          <a:chOff x="0" y="0"/>
          <a:chExt cx="0" cy="0"/>
        </a:xfrm>
      </p:grpSpPr>
      <p:sp>
        <p:nvSpPr>
          <p:cNvPr id="3" name="Text Placeholder 20"/>
          <p:cNvSpPr>
            <a:spLocks noGrp="1"/>
          </p:cNvSpPr>
          <p:nvPr>
            <p:ph type="body" sz="quarter" idx="10" hasCustomPrompt="1"/>
          </p:nvPr>
        </p:nvSpPr>
        <p:spPr>
          <a:xfrm>
            <a:off x="0" y="2362085"/>
            <a:ext cx="8532707" cy="1957695"/>
          </a:xfrm>
          <a:prstGeom prst="rect">
            <a:avLst/>
          </a:prstGeom>
        </p:spPr>
        <p:txBody>
          <a:bodyPr lIns="540000" tIns="0" rIns="540000" bIns="72000"/>
          <a:lstStyle>
            <a:lvl1pPr marL="0" indent="0">
              <a:lnSpc>
                <a:spcPct val="100000"/>
              </a:lnSpc>
              <a:spcBef>
                <a:spcPts val="0"/>
              </a:spcBef>
              <a:spcAft>
                <a:spcPts val="1575"/>
              </a:spcAft>
              <a:buFontTx/>
              <a:buNone/>
              <a:defRPr sz="2100">
                <a:latin typeface="+mn-lt"/>
                <a:cs typeface="Arial" panose="020B0604020202020204" pitchFamily="34" charset="0"/>
              </a:defRPr>
            </a:lvl1pPr>
          </a:lstStyle>
          <a:p>
            <a:pPr lvl="0"/>
            <a:r>
              <a:rPr lang="en-US"/>
              <a:t>Intro paragraph if required</a:t>
            </a:r>
          </a:p>
        </p:txBody>
      </p:sp>
      <p:sp>
        <p:nvSpPr>
          <p:cNvPr id="4" name="Text Placeholder 20"/>
          <p:cNvSpPr>
            <a:spLocks noGrp="1"/>
          </p:cNvSpPr>
          <p:nvPr>
            <p:ph type="body" sz="quarter" idx="11" hasCustomPrompt="1"/>
          </p:nvPr>
        </p:nvSpPr>
        <p:spPr>
          <a:xfrm>
            <a:off x="0" y="4539114"/>
            <a:ext cx="8532707" cy="3780459"/>
          </a:xfrm>
          <a:prstGeom prst="rect">
            <a:avLst/>
          </a:prstGeom>
        </p:spPr>
        <p:txBody>
          <a:bodyPr lIns="540000" tIns="72000" rIns="540000" bIns="72000"/>
          <a:lstStyle>
            <a:lvl1pPr marL="236196" indent="-236196">
              <a:lnSpc>
                <a:spcPct val="100000"/>
              </a:lnSpc>
              <a:spcBef>
                <a:spcPts val="0"/>
              </a:spcBef>
              <a:spcAft>
                <a:spcPts val="787"/>
              </a:spcAft>
              <a:buFont typeface="Arial" panose="020B0604020202020204" pitchFamily="34" charset="0"/>
              <a:buChar char="•"/>
              <a:defRPr sz="2100">
                <a:latin typeface="+mn-lt"/>
                <a:cs typeface="Arial" panose="020B0604020202020204" pitchFamily="34" charset="0"/>
              </a:defRPr>
            </a:lvl1pPr>
          </a:lstStyle>
          <a:p>
            <a:pPr lvl="0"/>
            <a:r>
              <a:rPr lang="en-US"/>
              <a:t>Bullet point text</a:t>
            </a:r>
          </a:p>
        </p:txBody>
      </p:sp>
      <p:sp>
        <p:nvSpPr>
          <p:cNvPr id="5" name="Content Placeholder 24"/>
          <p:cNvSpPr>
            <a:spLocks noGrp="1"/>
          </p:cNvSpPr>
          <p:nvPr>
            <p:ph sz="quarter" idx="12" hasCustomPrompt="1"/>
          </p:nvPr>
        </p:nvSpPr>
        <p:spPr>
          <a:xfrm>
            <a:off x="8943789" y="2362084"/>
            <a:ext cx="6156056" cy="4666125"/>
          </a:xfrm>
          <a:prstGeom prst="rect">
            <a:avLst/>
          </a:prstGeom>
        </p:spPr>
        <p:txBody>
          <a:bodyPr lIns="0" tIns="0" rIns="540000" bIns="0"/>
          <a:lstStyle>
            <a:lvl1pPr marL="0" indent="0">
              <a:buNone/>
              <a:defRPr sz="2100" baseline="0">
                <a:latin typeface="Arial" panose="020B0604020202020204" pitchFamily="34" charset="0"/>
                <a:cs typeface="Arial" panose="020B0604020202020204" pitchFamily="34" charset="0"/>
              </a:defRPr>
            </a:lvl1pPr>
          </a:lstStyle>
          <a:p>
            <a:pPr lvl="0"/>
            <a:r>
              <a:rPr lang="en-NZ"/>
              <a:t>Insert image or graph</a:t>
            </a:r>
          </a:p>
        </p:txBody>
      </p:sp>
      <p:sp>
        <p:nvSpPr>
          <p:cNvPr id="9"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0"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1" name="Straight Connector 10"/>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50798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71944" y="599969"/>
            <a:ext cx="14458938" cy="54521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766614"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772862" y="2731110"/>
            <a:ext cx="6843246" cy="1526956"/>
          </a:xfrm>
        </p:spPr>
        <p:txBody>
          <a:bodyPr/>
          <a:lstStyle>
            <a:lvl1pPr>
              <a:defRPr sz="236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8395220"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8391052" y="2731110"/>
            <a:ext cx="6843246" cy="1526956"/>
          </a:xfrm>
        </p:spPr>
        <p:txBody>
          <a:bodyPr/>
          <a:lstStyle>
            <a:lvl1pPr>
              <a:defRPr sz="236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92122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2708" userDrawn="1">
          <p15:clr>
            <a:srgbClr val="5ACBF0"/>
          </p15:clr>
        </p15:guide>
        <p15:guide id="5" pos="2981" userDrawn="1">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Name of presentation here</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Second line can be orange</a:t>
            </a:r>
          </a:p>
        </p:txBody>
      </p:sp>
    </p:spTree>
    <p:extLst>
      <p:ext uri="{BB962C8B-B14F-4D97-AF65-F5344CB8AC3E}">
        <p14:creationId xmlns:p14="http://schemas.microsoft.com/office/powerpoint/2010/main" val="22270419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Section Title Page 1">
    <p:spTree>
      <p:nvGrpSpPr>
        <p:cNvPr id="1" name=""/>
        <p:cNvGrpSpPr/>
        <p:nvPr/>
      </p:nvGrpSpPr>
      <p:grpSpPr>
        <a:xfrm>
          <a:off x="0" y="0"/>
          <a:ext cx="0" cy="0"/>
          <a:chOff x="0" y="0"/>
          <a:chExt cx="0" cy="0"/>
        </a:xfrm>
      </p:grpSpPr>
      <p:sp>
        <p:nvSpPr>
          <p:cNvPr id="3"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rgbClr val="464958"/>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Section title</a:t>
            </a:r>
          </a:p>
        </p:txBody>
      </p:sp>
      <p:sp>
        <p:nvSpPr>
          <p:cNvPr id="4"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Second line can be orange</a:t>
            </a:r>
          </a:p>
        </p:txBody>
      </p:sp>
      <p:sp>
        <p:nvSpPr>
          <p:cNvPr id="5" name="Text Placeholder 22"/>
          <p:cNvSpPr>
            <a:spLocks noGrp="1"/>
          </p:cNvSpPr>
          <p:nvPr>
            <p:ph type="body" sz="quarter" idx="13" hasCustomPrompt="1"/>
          </p:nvPr>
        </p:nvSpPr>
        <p:spPr>
          <a:xfrm>
            <a:off x="2" y="7584557"/>
            <a:ext cx="11574151" cy="803362"/>
          </a:xfrm>
          <a:prstGeom prst="rect">
            <a:avLst/>
          </a:prstGeom>
        </p:spPr>
        <p:txBody>
          <a:bodyPr lIns="540000" tIns="0" rIns="540000" bIns="216000" anchor="b" anchorCtr="0"/>
          <a:lstStyle>
            <a:lvl1pPr marL="0" indent="0">
              <a:buFontTx/>
              <a:buNone/>
              <a:defRPr sz="2362" b="0" baseline="0">
                <a:solidFill>
                  <a:schemeClr val="tx1"/>
                </a:solidFill>
                <a:latin typeface="+mj-lt"/>
              </a:defRPr>
            </a:lvl1pPr>
            <a:lvl2pPr marL="599938" indent="0">
              <a:buFontTx/>
              <a:buNone/>
              <a:defRPr sz="2362">
                <a:solidFill>
                  <a:schemeClr val="bg1"/>
                </a:solidFill>
              </a:defRPr>
            </a:lvl2pPr>
            <a:lvl3pPr marL="1199876" indent="0">
              <a:buFontTx/>
              <a:buNone/>
              <a:defRPr sz="2362">
                <a:solidFill>
                  <a:schemeClr val="bg1"/>
                </a:solidFill>
              </a:defRPr>
            </a:lvl3pPr>
            <a:lvl4pPr marL="1799814" indent="0">
              <a:buFontTx/>
              <a:buNone/>
              <a:defRPr sz="2362">
                <a:solidFill>
                  <a:schemeClr val="bg1"/>
                </a:solidFill>
              </a:defRPr>
            </a:lvl4pPr>
            <a:lvl5pPr marL="2399751" indent="0">
              <a:buFontTx/>
              <a:buNone/>
              <a:defRPr sz="2362">
                <a:solidFill>
                  <a:schemeClr val="bg1"/>
                </a:solidFill>
              </a:defRPr>
            </a:lvl5pPr>
          </a:lstStyle>
          <a:p>
            <a:pPr lvl="0"/>
            <a:r>
              <a:rPr lang="en-US"/>
              <a:t>Presenter Name | Presenter Title if required</a:t>
            </a:r>
          </a:p>
        </p:txBody>
      </p:sp>
      <p:cxnSp>
        <p:nvCxnSpPr>
          <p:cNvPr id="6" name="Straight Connector 5"/>
          <p:cNvCxnSpPr/>
          <p:nvPr userDrawn="1"/>
        </p:nvCxnSpPr>
        <p:spPr>
          <a:xfrm>
            <a:off x="708609" y="4535200"/>
            <a:ext cx="1070788" cy="0"/>
          </a:xfrm>
          <a:prstGeom prst="line">
            <a:avLst/>
          </a:prstGeom>
          <a:ln w="508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40369551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ing &amp; Subheading">
    <p:spTree>
      <p:nvGrpSpPr>
        <p:cNvPr id="1" name=""/>
        <p:cNvGrpSpPr/>
        <p:nvPr/>
      </p:nvGrpSpPr>
      <p:grpSpPr>
        <a:xfrm>
          <a:off x="0" y="0"/>
          <a:ext cx="0" cy="0"/>
          <a:chOff x="0" y="0"/>
          <a:chExt cx="0" cy="0"/>
        </a:xfrm>
      </p:grpSpPr>
      <p:sp>
        <p:nvSpPr>
          <p:cNvPr id="43"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3674" b="1" baseline="0">
                <a:latin typeface="Calibri" panose="020F0502020204030204" pitchFamily="34" charset="0"/>
                <a:cs typeface="Calibri" panose="020F0502020204030204" pitchFamily="34" charset="0"/>
              </a:defRPr>
            </a:lvl1pPr>
          </a:lstStyle>
          <a:p>
            <a:pPr lvl="0"/>
            <a:r>
              <a:rPr lang="en-NZ"/>
              <a:t>Page heading lower case</a:t>
            </a:r>
          </a:p>
        </p:txBody>
      </p:sp>
      <p:sp>
        <p:nvSpPr>
          <p:cNvPr id="44" name="Text Placeholder 20"/>
          <p:cNvSpPr>
            <a:spLocks noGrp="1"/>
          </p:cNvSpPr>
          <p:nvPr>
            <p:ph type="body" sz="quarter" idx="29" hasCustomPrompt="1"/>
          </p:nvPr>
        </p:nvSpPr>
        <p:spPr>
          <a:xfrm>
            <a:off x="0" y="1279847"/>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Calibri" panose="020F0502020204030204" pitchFamily="34" charset="0"/>
                <a:cs typeface="Calibri" panose="020F0502020204030204" pitchFamily="34" charset="0"/>
              </a:defRPr>
            </a:lvl1pPr>
          </a:lstStyle>
          <a:p>
            <a:r>
              <a:rPr lang="en-US"/>
              <a:t>subheading if required in lowercase and orange</a:t>
            </a:r>
          </a:p>
        </p:txBody>
      </p:sp>
    </p:spTree>
    <p:extLst>
      <p:ext uri="{BB962C8B-B14F-4D97-AF65-F5344CB8AC3E}">
        <p14:creationId xmlns:p14="http://schemas.microsoft.com/office/powerpoint/2010/main" val="27686058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able">
    <p:spTree>
      <p:nvGrpSpPr>
        <p:cNvPr id="1" name=""/>
        <p:cNvGrpSpPr/>
        <p:nvPr/>
      </p:nvGrpSpPr>
      <p:grpSpPr>
        <a:xfrm>
          <a:off x="0" y="0"/>
          <a:ext cx="0" cy="0"/>
          <a:chOff x="0" y="0"/>
          <a:chExt cx="0" cy="0"/>
        </a:xfrm>
      </p:grpSpPr>
      <p:sp>
        <p:nvSpPr>
          <p:cNvPr id="4" name="Table Placeholder 3"/>
          <p:cNvSpPr>
            <a:spLocks noGrp="1"/>
          </p:cNvSpPr>
          <p:nvPr>
            <p:ph type="tbl" sz="quarter" idx="10" hasCustomPrompt="1"/>
          </p:nvPr>
        </p:nvSpPr>
        <p:spPr>
          <a:xfrm>
            <a:off x="708610" y="2629034"/>
            <a:ext cx="14518843" cy="4490603"/>
          </a:xfrm>
          <a:prstGeom prst="rect">
            <a:avLst/>
          </a:prstGeom>
        </p:spPr>
        <p:txBody>
          <a:bodyPr/>
          <a:lstStyle>
            <a:lvl1pPr marL="0" indent="0">
              <a:buNone/>
              <a:defRPr sz="2100"/>
            </a:lvl1pPr>
          </a:lstStyle>
          <a:p>
            <a:r>
              <a:rPr lang="en-NZ" sz="2100"/>
              <a:t>Insert table</a:t>
            </a:r>
            <a:endParaRPr lang="en-NZ"/>
          </a:p>
        </p:txBody>
      </p:sp>
      <p:sp>
        <p:nvSpPr>
          <p:cNvPr id="8" name="Text Placeholder 20"/>
          <p:cNvSpPr>
            <a:spLocks noGrp="1"/>
          </p:cNvSpPr>
          <p:nvPr>
            <p:ph type="body" sz="quarter" idx="11" hasCustomPrompt="1"/>
          </p:nvPr>
        </p:nvSpPr>
        <p:spPr>
          <a:xfrm>
            <a:off x="708610" y="7211059"/>
            <a:ext cx="11580340" cy="41028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Table description</a:t>
            </a:r>
          </a:p>
        </p:txBody>
      </p:sp>
      <p:sp>
        <p:nvSpPr>
          <p:cNvPr id="9" name="Text Placeholder 20"/>
          <p:cNvSpPr>
            <a:spLocks noGrp="1"/>
          </p:cNvSpPr>
          <p:nvPr>
            <p:ph type="body" sz="quarter" idx="19" hasCustomPrompt="1"/>
          </p:nvPr>
        </p:nvSpPr>
        <p:spPr>
          <a:xfrm>
            <a:off x="708610" y="7621342"/>
            <a:ext cx="11580340" cy="743945"/>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Extra description if required</a:t>
            </a:r>
          </a:p>
        </p:txBody>
      </p:sp>
      <p:sp>
        <p:nvSpPr>
          <p:cNvPr id="10"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1"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sp>
        <p:nvSpPr>
          <p:cNvPr id="14"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3163466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hank You - last slide">
    <p:spTree>
      <p:nvGrpSpPr>
        <p:cNvPr id="1" name=""/>
        <p:cNvGrpSpPr/>
        <p:nvPr/>
      </p:nvGrpSpPr>
      <p:grpSpPr>
        <a:xfrm>
          <a:off x="0" y="0"/>
          <a:ext cx="0" cy="0"/>
          <a:chOff x="0" y="0"/>
          <a:chExt cx="0" cy="0"/>
        </a:xfrm>
      </p:grpSpPr>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Thank you</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Join us for morning tea / lunch </a:t>
            </a:r>
            <a:r>
              <a:rPr lang="en-US" err="1"/>
              <a:t>etc</a:t>
            </a:r>
            <a:r>
              <a:rPr lang="en-US"/>
              <a:t>…</a:t>
            </a:r>
          </a:p>
        </p:txBody>
      </p:sp>
    </p:spTree>
    <p:extLst>
      <p:ext uri="{BB962C8B-B14F-4D97-AF65-F5344CB8AC3E}">
        <p14:creationId xmlns:p14="http://schemas.microsoft.com/office/powerpoint/2010/main" val="7152485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3" name="Text Placeholder 22"/>
          <p:cNvSpPr>
            <a:spLocks noGrp="1"/>
          </p:cNvSpPr>
          <p:nvPr>
            <p:ph type="body" sz="quarter" idx="13" hasCustomPrompt="1"/>
          </p:nvPr>
        </p:nvSpPr>
        <p:spPr>
          <a:xfrm>
            <a:off x="2" y="7584557"/>
            <a:ext cx="11574151" cy="803362"/>
          </a:xfrm>
          <a:prstGeom prst="rect">
            <a:avLst/>
          </a:prstGeom>
        </p:spPr>
        <p:txBody>
          <a:bodyPr lIns="540000" tIns="0" rIns="540000" bIns="216000" anchor="b" anchorCtr="0"/>
          <a:lstStyle>
            <a:lvl1pPr marL="0" indent="0">
              <a:buFontTx/>
              <a:buNone/>
              <a:defRPr sz="2362" b="0" baseline="0">
                <a:solidFill>
                  <a:schemeClr val="accent5"/>
                </a:solidFill>
                <a:latin typeface="+mj-lt"/>
              </a:defRPr>
            </a:lvl1pPr>
            <a:lvl2pPr marL="599938" indent="0">
              <a:buFontTx/>
              <a:buNone/>
              <a:defRPr sz="2362">
                <a:solidFill>
                  <a:schemeClr val="bg1"/>
                </a:solidFill>
              </a:defRPr>
            </a:lvl2pPr>
            <a:lvl3pPr marL="1199876" indent="0">
              <a:buFontTx/>
              <a:buNone/>
              <a:defRPr sz="2362">
                <a:solidFill>
                  <a:schemeClr val="bg1"/>
                </a:solidFill>
              </a:defRPr>
            </a:lvl3pPr>
            <a:lvl4pPr marL="1799814" indent="0">
              <a:buFontTx/>
              <a:buNone/>
              <a:defRPr sz="2362">
                <a:solidFill>
                  <a:schemeClr val="bg1"/>
                </a:solidFill>
              </a:defRPr>
            </a:lvl4pPr>
            <a:lvl5pPr marL="2399751" indent="0">
              <a:buFontTx/>
              <a:buNone/>
              <a:defRPr sz="2362">
                <a:solidFill>
                  <a:schemeClr val="bg1"/>
                </a:solidFill>
              </a:defRPr>
            </a:lvl5pPr>
          </a:lstStyle>
          <a:p>
            <a:pPr lvl="0"/>
            <a:r>
              <a:rPr lang="en-US"/>
              <a:t>Presenter Name | Presenter Title if required</a:t>
            </a:r>
          </a:p>
        </p:txBody>
      </p:sp>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Name of presentation here</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Second line can be orange</a:t>
            </a:r>
          </a:p>
        </p:txBody>
      </p:sp>
    </p:spTree>
    <p:extLst>
      <p:ext uri="{BB962C8B-B14F-4D97-AF65-F5344CB8AC3E}">
        <p14:creationId xmlns:p14="http://schemas.microsoft.com/office/powerpoint/2010/main" val="5146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771944" y="599969"/>
            <a:ext cx="14458938" cy="545214"/>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767947" y="1887405"/>
            <a:ext cx="4283686" cy="333168"/>
          </a:xfrm>
        </p:spPr>
        <p:txBody>
          <a:bodyPr anchor="t"/>
          <a:lstStyle>
            <a:lvl1pPr marL="0" indent="0">
              <a:spcBef>
                <a:spcPts val="0"/>
              </a:spcBef>
              <a:buNone/>
              <a:defRPr sz="2165">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767947" y="3137343"/>
            <a:ext cx="4283686" cy="1430007"/>
          </a:xfrm>
        </p:spPr>
        <p:txBody>
          <a:bodyPr wrap="square">
            <a:spAutoFit/>
          </a:bodyPr>
          <a:lstStyle>
            <a:lvl1pPr marL="173416" indent="-173416">
              <a:defRPr lang="en-US" sz="1969" dirty="0"/>
            </a:lvl1pPr>
            <a:lvl2pPr marL="317148" indent="-148419">
              <a:defRPr lang="en-US" sz="1772" dirty="0"/>
            </a:lvl2pPr>
            <a:lvl3pPr marL="459316" indent="-135922">
              <a:defRPr lang="en-US" dirty="0"/>
            </a:lvl3pPr>
            <a:lvl4pPr marL="585863" indent="-126548">
              <a:defRPr lang="en-US" dirty="0"/>
            </a:lvl4pPr>
            <a:lvl5pPr marL="720221" indent="-12029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5857570" y="1887405"/>
            <a:ext cx="4283686" cy="333168"/>
          </a:xfrm>
        </p:spPr>
        <p:txBody>
          <a:bodyPr anchor="t"/>
          <a:lstStyle>
            <a:lvl1pPr marL="0" indent="0">
              <a:spcBef>
                <a:spcPts val="0"/>
              </a:spcBef>
              <a:buNone/>
              <a:defRPr sz="2165">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5857570" y="3128630"/>
            <a:ext cx="4283686" cy="1430007"/>
          </a:xfrm>
        </p:spPr>
        <p:txBody>
          <a:bodyPr wrap="square">
            <a:spAutoFit/>
          </a:bodyPr>
          <a:lstStyle>
            <a:lvl1pPr marL="173416" indent="-173416">
              <a:defRPr lang="en-US" sz="1969" dirty="0"/>
            </a:lvl1pPr>
            <a:lvl2pPr marL="392138" indent="-167166">
              <a:defRPr lang="en-US" sz="1772" dirty="0"/>
            </a:lvl2pPr>
            <a:lvl3pPr marL="546806" indent="-154669">
              <a:defRPr lang="en-US" dirty="0"/>
            </a:lvl3pPr>
            <a:lvl4pPr marL="674914" indent="-134359">
              <a:defRPr lang="en-US" dirty="0"/>
            </a:lvl4pPr>
            <a:lvl5pPr marL="787400" indent="-1093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0947197" y="1887405"/>
            <a:ext cx="4283686" cy="333168"/>
          </a:xfrm>
        </p:spPr>
        <p:txBody>
          <a:bodyPr anchor="t"/>
          <a:lstStyle>
            <a:lvl1pPr marL="0" indent="0">
              <a:spcBef>
                <a:spcPts val="0"/>
              </a:spcBef>
              <a:buNone/>
              <a:defRPr sz="2165">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0947197" y="3137343"/>
            <a:ext cx="4283686" cy="1430007"/>
          </a:xfrm>
        </p:spPr>
        <p:txBody>
          <a:bodyPr wrap="square">
            <a:spAutoFit/>
          </a:bodyPr>
          <a:lstStyle>
            <a:lvl1pPr marL="173416" indent="-173416">
              <a:defRPr lang="en-US" sz="1969" dirty="0"/>
            </a:lvl1pPr>
            <a:lvl2pPr marL="392138" indent="-167166">
              <a:defRPr lang="en-US" sz="1772" dirty="0"/>
            </a:lvl2pPr>
            <a:lvl3pPr marL="546806" indent="-154669">
              <a:defRPr lang="en-US" dirty="0"/>
            </a:lvl3pPr>
            <a:lvl4pPr marL="674914" indent="-134359">
              <a:defRPr lang="en-US" dirty="0"/>
            </a:lvl4pPr>
            <a:lvl5pPr marL="787400" indent="-1093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569484"/>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userDrawn="1">
          <p15:clr>
            <a:srgbClr val="5ACBF0"/>
          </p15:clr>
        </p15:guide>
        <p15:guide id="6" pos="1800" userDrawn="1">
          <p15:clr>
            <a:srgbClr val="5ACBF0"/>
          </p15:clr>
        </p15:guide>
        <p15:guide id="7" pos="2083" userDrawn="1">
          <p15:clr>
            <a:srgbClr val="5ACBF0"/>
          </p15:clr>
        </p15:guide>
        <p15:guide id="8" pos="3608" userDrawn="1">
          <p15:clr>
            <a:srgbClr val="5ACBF0"/>
          </p15:clr>
        </p15:guide>
        <p15:guide id="9" pos="3889"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3.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2.xml"/><Relationship Id="rId1" Type="http://schemas.openxmlformats.org/officeDocument/2006/relationships/slideLayout" Target="../slideLayouts/slideLayout71.xml"/><Relationship Id="rId4" Type="http://schemas.openxmlformats.org/officeDocument/2006/relationships/image" Target="../media/image2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10" Type="http://schemas.openxmlformats.org/officeDocument/2006/relationships/image" Target="../media/image24.png"/><Relationship Id="rId4" Type="http://schemas.openxmlformats.org/officeDocument/2006/relationships/slideLayout" Target="../slideLayouts/slideLayout7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4.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71944" y="599969"/>
            <a:ext cx="14458938" cy="54521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766611" y="1883767"/>
            <a:ext cx="14458938" cy="158742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2" y="0"/>
            <a:ext cx="15998825" cy="899953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3" y="5"/>
            <a:ext cx="767943" cy="767961"/>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ctr" defTabSz="917670" fontAlgn="base">
              <a:lnSpc>
                <a:spcPct val="90000"/>
              </a:lnSpc>
              <a:spcBef>
                <a:spcPct val="0"/>
              </a:spcBef>
              <a:spcAft>
                <a:spcPct val="0"/>
              </a:spcAft>
            </a:pPr>
            <a:endParaRPr lang="en-US" sz="2363">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383972" cy="38398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ctr" defTabSz="917670" fontAlgn="base">
              <a:lnSpc>
                <a:spcPct val="90000"/>
              </a:lnSpc>
              <a:spcBef>
                <a:spcPct val="0"/>
              </a:spcBef>
              <a:spcAft>
                <a:spcPct val="0"/>
              </a:spcAft>
            </a:pPr>
            <a:endParaRPr lang="en-US" sz="236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542879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Lst>
  <p:transition>
    <p:fade/>
  </p:transition>
  <p:hf sldNum="0" hdr="0" ftr="0" dt="0"/>
  <p:txStyles>
    <p:titleStyle>
      <a:lvl1pPr algn="l" defTabSz="917936" rtl="0" eaLnBrk="1" latinLnBrk="0" hangingPunct="1">
        <a:lnSpc>
          <a:spcPct val="100000"/>
        </a:lnSpc>
        <a:spcBef>
          <a:spcPct val="0"/>
        </a:spcBef>
        <a:buNone/>
        <a:defRPr lang="en-US" sz="3543" b="0" kern="1200" cap="none" spc="-50" baseline="0" dirty="0" smtClean="0">
          <a:ln w="3175">
            <a:noFill/>
          </a:ln>
          <a:solidFill>
            <a:schemeClr val="tx1"/>
          </a:solidFill>
          <a:effectLst/>
          <a:latin typeface="+mj-lt"/>
          <a:ea typeface="+mn-ea"/>
          <a:cs typeface="Segoe UI" pitchFamily="34" charset="0"/>
        </a:defRPr>
      </a:lvl1pPr>
    </p:titleStyle>
    <p:bodyStyle>
      <a:lvl1pPr marL="224972" marR="0" indent="-224972"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56" kern="1200" spc="0" baseline="0">
          <a:solidFill>
            <a:schemeClr val="tx1"/>
          </a:solidFill>
          <a:latin typeface="+mn-lt"/>
          <a:ea typeface="+mn-ea"/>
          <a:cs typeface="Segoe UI" panose="020B0502040204020203" pitchFamily="34" charset="0"/>
        </a:defRPr>
      </a:lvl1pPr>
      <a:lvl2pPr marL="449943" marR="0" indent="-224972"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9" kern="1200" spc="0" baseline="0">
          <a:solidFill>
            <a:schemeClr val="tx1"/>
          </a:solidFill>
          <a:latin typeface="+mn-lt"/>
          <a:ea typeface="+mn-ea"/>
          <a:cs typeface="+mn-cs"/>
        </a:defRPr>
      </a:lvl2pPr>
      <a:lvl3pPr marL="646793" marR="0" indent="-196850"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75" kern="1200" spc="0" baseline="0">
          <a:solidFill>
            <a:schemeClr val="tx1"/>
          </a:solidFill>
          <a:latin typeface="+mn-lt"/>
          <a:ea typeface="+mn-ea"/>
          <a:cs typeface="+mn-cs"/>
        </a:defRPr>
      </a:lvl3pPr>
      <a:lvl4pPr marL="829582" marR="0" indent="-178103"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8" kern="1200" spc="0" baseline="0">
          <a:solidFill>
            <a:schemeClr val="tx1"/>
          </a:solidFill>
          <a:latin typeface="+mn-lt"/>
          <a:ea typeface="+mn-ea"/>
          <a:cs typeface="+mn-cs"/>
        </a:defRPr>
      </a:lvl4pPr>
      <a:lvl5pPr marL="1007685" marR="0" indent="-165604"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8" kern="1200" spc="0" baseline="0">
          <a:solidFill>
            <a:schemeClr val="tx1"/>
          </a:solidFill>
          <a:latin typeface="+mn-lt"/>
          <a:ea typeface="+mn-ea"/>
          <a:cs typeface="+mn-cs"/>
        </a:defRPr>
      </a:lvl5pPr>
      <a:lvl6pPr marL="2524325"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6pPr>
      <a:lvl7pPr marL="2983294"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7pPr>
      <a:lvl8pPr marL="3442262"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8pPr>
      <a:lvl9pPr marL="3901231"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9pPr>
    </p:bodyStyle>
    <p:otherStyle>
      <a:defPPr>
        <a:defRPr lang="en-US"/>
      </a:defPPr>
      <a:lvl1pPr marL="0" algn="l" defTabSz="917936" rtl="0" eaLnBrk="1" latinLnBrk="0" hangingPunct="1">
        <a:defRPr sz="1772" kern="1200">
          <a:solidFill>
            <a:schemeClr val="tx1"/>
          </a:solidFill>
          <a:latin typeface="+mn-lt"/>
          <a:ea typeface="+mn-ea"/>
          <a:cs typeface="+mn-cs"/>
        </a:defRPr>
      </a:lvl1pPr>
      <a:lvl2pPr marL="458968" algn="l" defTabSz="917936" rtl="0" eaLnBrk="1" latinLnBrk="0" hangingPunct="1">
        <a:defRPr sz="1772" kern="1200">
          <a:solidFill>
            <a:schemeClr val="tx1"/>
          </a:solidFill>
          <a:latin typeface="+mn-lt"/>
          <a:ea typeface="+mn-ea"/>
          <a:cs typeface="+mn-cs"/>
        </a:defRPr>
      </a:lvl2pPr>
      <a:lvl3pPr marL="917936" algn="l" defTabSz="917936" rtl="0" eaLnBrk="1" latinLnBrk="0" hangingPunct="1">
        <a:defRPr sz="1772" kern="1200">
          <a:solidFill>
            <a:schemeClr val="tx1"/>
          </a:solidFill>
          <a:latin typeface="+mn-lt"/>
          <a:ea typeface="+mn-ea"/>
          <a:cs typeface="+mn-cs"/>
        </a:defRPr>
      </a:lvl3pPr>
      <a:lvl4pPr marL="1376904" algn="l" defTabSz="917936" rtl="0" eaLnBrk="1" latinLnBrk="0" hangingPunct="1">
        <a:defRPr sz="1772" kern="1200">
          <a:solidFill>
            <a:schemeClr val="tx1"/>
          </a:solidFill>
          <a:latin typeface="+mn-lt"/>
          <a:ea typeface="+mn-ea"/>
          <a:cs typeface="+mn-cs"/>
        </a:defRPr>
      </a:lvl4pPr>
      <a:lvl5pPr marL="1835873" algn="l" defTabSz="917936" rtl="0" eaLnBrk="1" latinLnBrk="0" hangingPunct="1">
        <a:defRPr sz="1772" kern="1200">
          <a:solidFill>
            <a:schemeClr val="tx1"/>
          </a:solidFill>
          <a:latin typeface="+mn-lt"/>
          <a:ea typeface="+mn-ea"/>
          <a:cs typeface="+mn-cs"/>
        </a:defRPr>
      </a:lvl5pPr>
      <a:lvl6pPr marL="2294842" algn="l" defTabSz="917936" rtl="0" eaLnBrk="1" latinLnBrk="0" hangingPunct="1">
        <a:defRPr sz="1772" kern="1200">
          <a:solidFill>
            <a:schemeClr val="tx1"/>
          </a:solidFill>
          <a:latin typeface="+mn-lt"/>
          <a:ea typeface="+mn-ea"/>
          <a:cs typeface="+mn-cs"/>
        </a:defRPr>
      </a:lvl6pPr>
      <a:lvl7pPr marL="2753809" algn="l" defTabSz="917936" rtl="0" eaLnBrk="1" latinLnBrk="0" hangingPunct="1">
        <a:defRPr sz="1772" kern="1200">
          <a:solidFill>
            <a:schemeClr val="tx1"/>
          </a:solidFill>
          <a:latin typeface="+mn-lt"/>
          <a:ea typeface="+mn-ea"/>
          <a:cs typeface="+mn-cs"/>
        </a:defRPr>
      </a:lvl7pPr>
      <a:lvl8pPr marL="3212777" algn="l" defTabSz="917936" rtl="0" eaLnBrk="1" latinLnBrk="0" hangingPunct="1">
        <a:defRPr sz="1772" kern="1200">
          <a:solidFill>
            <a:schemeClr val="tx1"/>
          </a:solidFill>
          <a:latin typeface="+mn-lt"/>
          <a:ea typeface="+mn-ea"/>
          <a:cs typeface="+mn-cs"/>
        </a:defRPr>
      </a:lvl8pPr>
      <a:lvl9pPr marL="3671746" algn="l" defTabSz="917936" rtl="0" eaLnBrk="1" latinLnBrk="0" hangingPunct="1">
        <a:defRPr sz="1772"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73" userDrawn="1">
          <p15:clr>
            <a:srgbClr val="C35EA4"/>
          </p15:clr>
        </p15:guide>
        <p15:guide id="17" pos="5417"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37" userDrawn="1">
          <p15:clr>
            <a:srgbClr val="A4A3A4"/>
          </p15:clr>
        </p15:guide>
        <p15:guide id="29" orient="horz" pos="4135" userDrawn="1">
          <p15:clr>
            <a:srgbClr val="A4A3A4"/>
          </p15:clr>
        </p15:guide>
        <p15:guide id="30" pos="5552"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1110"/>
            <a:ext cx="15998825" cy="9010649"/>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88825" y="799959"/>
            <a:ext cx="11280888" cy="173324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88825" y="2835273"/>
            <a:ext cx="11280888" cy="5092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54862" y="7927890"/>
            <a:ext cx="1196682" cy="479142"/>
          </a:xfrm>
          <a:prstGeom prst="rect">
            <a:avLst/>
          </a:prstGeom>
        </p:spPr>
        <p:txBody>
          <a:bodyPr vert="horz" lIns="91440" tIns="45720" rIns="91440" bIns="45720" rtlCol="0" anchor="ctr"/>
          <a:lstStyle>
            <a:lvl1pPr algn="r">
              <a:defRPr sz="1181">
                <a:solidFill>
                  <a:schemeClr val="tx1">
                    <a:tint val="75000"/>
                  </a:schemeClr>
                </a:solidFill>
              </a:defRPr>
            </a:lvl1pPr>
          </a:lstStyle>
          <a:p>
            <a:fld id="{B61BEF0D-F0BB-DE4B-95CE-6DB70DBA9567}" type="datetimeFigureOut">
              <a:rPr lang="en-US" dirty="0"/>
              <a:pPr/>
              <a:t>11/22/2023</a:t>
            </a:fld>
            <a:endParaRPr lang="en-US" dirty="0"/>
          </a:p>
        </p:txBody>
      </p:sp>
      <p:sp>
        <p:nvSpPr>
          <p:cNvPr id="5" name="Footer Placeholder 4"/>
          <p:cNvSpPr>
            <a:spLocks noGrp="1"/>
          </p:cNvSpPr>
          <p:nvPr>
            <p:ph type="ftr" sz="quarter" idx="3"/>
          </p:nvPr>
        </p:nvSpPr>
        <p:spPr>
          <a:xfrm>
            <a:off x="888824" y="7927890"/>
            <a:ext cx="8263976" cy="479142"/>
          </a:xfrm>
          <a:prstGeom prst="rect">
            <a:avLst/>
          </a:prstGeom>
        </p:spPr>
        <p:txBody>
          <a:bodyPr vert="horz" lIns="91440" tIns="45720" rIns="91440" bIns="45720" rtlCol="0" anchor="ctr"/>
          <a:lstStyle>
            <a:lvl1pPr algn="l">
              <a:defRPr sz="118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73009" y="7927890"/>
            <a:ext cx="896704" cy="479142"/>
          </a:xfrm>
          <a:prstGeom prst="rect">
            <a:avLst/>
          </a:prstGeom>
        </p:spPr>
        <p:txBody>
          <a:bodyPr vert="horz" lIns="91440" tIns="45720" rIns="91440" bIns="45720" rtlCol="0" anchor="ctr"/>
          <a:lstStyle>
            <a:lvl1pPr algn="r">
              <a:defRPr sz="1181">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78643520"/>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hf sldNum="0" hdr="0" ftr="0" dt="0"/>
  <p:txStyles>
    <p:titleStyle>
      <a:lvl1pPr algn="l" defTabSz="599938"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49953" indent="-449953" algn="l" defTabSz="599938" rtl="0" eaLnBrk="1" latinLnBrk="0" hangingPunct="1">
        <a:spcBef>
          <a:spcPts val="1312"/>
        </a:spcBef>
        <a:spcAft>
          <a:spcPts val="0"/>
        </a:spcAft>
        <a:buClr>
          <a:schemeClr val="accent1"/>
        </a:buClr>
        <a:buSzPct val="80000"/>
        <a:buFont typeface="Wingdings 3" charset="2"/>
        <a:buChar char=""/>
        <a:defRPr sz="2362" kern="1200">
          <a:solidFill>
            <a:schemeClr val="tx1">
              <a:lumMod val="75000"/>
              <a:lumOff val="25000"/>
            </a:schemeClr>
          </a:solidFill>
          <a:latin typeface="+mn-lt"/>
          <a:ea typeface="+mn-ea"/>
          <a:cs typeface="+mn-cs"/>
        </a:defRPr>
      </a:lvl1pPr>
      <a:lvl2pPr marL="974899" indent="-374961" algn="l" defTabSz="599938" rtl="0" eaLnBrk="1" latinLnBrk="0" hangingPunct="1">
        <a:spcBef>
          <a:spcPts val="1312"/>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2pPr>
      <a:lvl3pPr marL="1499845" indent="-299969" algn="l" defTabSz="599938" rtl="0" eaLnBrk="1" latinLnBrk="0" hangingPunct="1">
        <a:spcBef>
          <a:spcPts val="1312"/>
        </a:spcBef>
        <a:spcAft>
          <a:spcPts val="0"/>
        </a:spcAft>
        <a:buClr>
          <a:schemeClr val="accent1"/>
        </a:buClr>
        <a:buSzPct val="80000"/>
        <a:buFont typeface="Wingdings 3" charset="2"/>
        <a:buChar char=""/>
        <a:defRPr sz="1837" kern="1200">
          <a:solidFill>
            <a:schemeClr val="tx1">
              <a:lumMod val="75000"/>
              <a:lumOff val="25000"/>
            </a:schemeClr>
          </a:solidFill>
          <a:latin typeface="+mn-lt"/>
          <a:ea typeface="+mn-ea"/>
          <a:cs typeface="+mn-cs"/>
        </a:defRPr>
      </a:lvl3pPr>
      <a:lvl4pPr marL="2099782"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4pPr>
      <a:lvl5pPr marL="2699720"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5pPr>
      <a:lvl6pPr marL="3299658"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6pPr>
      <a:lvl7pPr marL="3899596"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7pPr>
      <a:lvl8pPr marL="4499534"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8pPr>
      <a:lvl9pPr marL="5099472"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9pPr>
    </p:bodyStyle>
    <p:otherStyle>
      <a:defPPr>
        <a:defRPr lang="en-US"/>
      </a:defPPr>
      <a:lvl1pPr marL="0" algn="l" defTabSz="599938" rtl="0" eaLnBrk="1" latinLnBrk="0" hangingPunct="1">
        <a:defRPr sz="2362" kern="1200">
          <a:solidFill>
            <a:schemeClr val="tx1"/>
          </a:solidFill>
          <a:latin typeface="+mn-lt"/>
          <a:ea typeface="+mn-ea"/>
          <a:cs typeface="+mn-cs"/>
        </a:defRPr>
      </a:lvl1pPr>
      <a:lvl2pPr marL="599938" algn="l" defTabSz="599938" rtl="0" eaLnBrk="1" latinLnBrk="0" hangingPunct="1">
        <a:defRPr sz="2362" kern="1200">
          <a:solidFill>
            <a:schemeClr val="tx1"/>
          </a:solidFill>
          <a:latin typeface="+mn-lt"/>
          <a:ea typeface="+mn-ea"/>
          <a:cs typeface="+mn-cs"/>
        </a:defRPr>
      </a:lvl2pPr>
      <a:lvl3pPr marL="1199876" algn="l" defTabSz="599938" rtl="0" eaLnBrk="1" latinLnBrk="0" hangingPunct="1">
        <a:defRPr sz="2362" kern="1200">
          <a:solidFill>
            <a:schemeClr val="tx1"/>
          </a:solidFill>
          <a:latin typeface="+mn-lt"/>
          <a:ea typeface="+mn-ea"/>
          <a:cs typeface="+mn-cs"/>
        </a:defRPr>
      </a:lvl3pPr>
      <a:lvl4pPr marL="1799814" algn="l" defTabSz="599938" rtl="0" eaLnBrk="1" latinLnBrk="0" hangingPunct="1">
        <a:defRPr sz="2362" kern="1200">
          <a:solidFill>
            <a:schemeClr val="tx1"/>
          </a:solidFill>
          <a:latin typeface="+mn-lt"/>
          <a:ea typeface="+mn-ea"/>
          <a:cs typeface="+mn-cs"/>
        </a:defRPr>
      </a:lvl4pPr>
      <a:lvl5pPr marL="2399751" algn="l" defTabSz="599938" rtl="0" eaLnBrk="1" latinLnBrk="0" hangingPunct="1">
        <a:defRPr sz="2362" kern="1200">
          <a:solidFill>
            <a:schemeClr val="tx1"/>
          </a:solidFill>
          <a:latin typeface="+mn-lt"/>
          <a:ea typeface="+mn-ea"/>
          <a:cs typeface="+mn-cs"/>
        </a:defRPr>
      </a:lvl5pPr>
      <a:lvl6pPr marL="2999689" algn="l" defTabSz="599938" rtl="0" eaLnBrk="1" latinLnBrk="0" hangingPunct="1">
        <a:defRPr sz="2362" kern="1200">
          <a:solidFill>
            <a:schemeClr val="tx1"/>
          </a:solidFill>
          <a:latin typeface="+mn-lt"/>
          <a:ea typeface="+mn-ea"/>
          <a:cs typeface="+mn-cs"/>
        </a:defRPr>
      </a:lvl6pPr>
      <a:lvl7pPr marL="3599627" algn="l" defTabSz="599938" rtl="0" eaLnBrk="1" latinLnBrk="0" hangingPunct="1">
        <a:defRPr sz="2362" kern="1200">
          <a:solidFill>
            <a:schemeClr val="tx1"/>
          </a:solidFill>
          <a:latin typeface="+mn-lt"/>
          <a:ea typeface="+mn-ea"/>
          <a:cs typeface="+mn-cs"/>
        </a:defRPr>
      </a:lvl7pPr>
      <a:lvl8pPr marL="4199565" algn="l" defTabSz="599938" rtl="0" eaLnBrk="1" latinLnBrk="0" hangingPunct="1">
        <a:defRPr sz="2362" kern="1200">
          <a:solidFill>
            <a:schemeClr val="tx1"/>
          </a:solidFill>
          <a:latin typeface="+mn-lt"/>
          <a:ea typeface="+mn-ea"/>
          <a:cs typeface="+mn-cs"/>
        </a:defRPr>
      </a:lvl8pPr>
      <a:lvl9pPr marL="4799503" algn="l" defTabSz="599938" rtl="0" eaLnBrk="1" latinLnBrk="0" hangingPunct="1">
        <a:defRPr sz="23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72776"/>
      </p:ext>
    </p:extLst>
  </p:cSld>
  <p:clrMap bg1="lt1" tx1="dk1" bg2="lt2" tx2="dk2" accent1="accent1" accent2="accent2" accent3="accent3" accent4="accent4" accent5="accent5" accent6="accent6" hlink="hlink" folHlink="folHlink"/>
  <p:sldLayoutIdLst>
    <p:sldLayoutId id="2147483858" r:id="rId1"/>
    <p:sldLayoutId id="2147483860" r:id="rId2"/>
    <p:sldLayoutId id="2147483861" r:id="rId3"/>
    <p:sldLayoutId id="2147483862" r:id="rId4"/>
    <p:sldLayoutId id="2147483863" r:id="rId5"/>
  </p:sldLayoutIdLst>
  <p:txStyles>
    <p:titleStyle>
      <a:lvl1pPr algn="l" defTabSz="1199876" rtl="0" eaLnBrk="1" latinLnBrk="0" hangingPunct="1">
        <a:lnSpc>
          <a:spcPct val="90000"/>
        </a:lnSpc>
        <a:spcBef>
          <a:spcPct val="0"/>
        </a:spcBef>
        <a:buNone/>
        <a:defRPr sz="5249" kern="1200">
          <a:solidFill>
            <a:srgbClr val="EF3B39"/>
          </a:solidFill>
          <a:latin typeface="Proxima Nova Cond" panose="020B0604020202020204" charset="0"/>
          <a:ea typeface="+mj-ea"/>
          <a:cs typeface="Segoe UI Semibold" panose="020B0702040204020203" pitchFamily="34" charset="0"/>
        </a:defRPr>
      </a:lvl1pPr>
    </p:titleStyle>
    <p:bodyStyle>
      <a:lvl1pPr marL="0" indent="0" algn="l" defTabSz="1199876" rtl="0" eaLnBrk="1" latinLnBrk="0" hangingPunct="1">
        <a:lnSpc>
          <a:spcPct val="90000"/>
        </a:lnSpc>
        <a:spcBef>
          <a:spcPts val="1312"/>
        </a:spcBef>
        <a:buFont typeface="Arial" panose="020B0604020202020204" pitchFamily="34" charset="0"/>
        <a:buNone/>
        <a:defRPr sz="3674" kern="1200">
          <a:solidFill>
            <a:schemeClr val="tx1"/>
          </a:solidFill>
          <a:latin typeface="Proxima Nova Cond" panose="020B0604020202020204" charset="0"/>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Proxima Nova Cond" panose="020B0604020202020204" charset="0"/>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Proxima Nova Cond" panose="020B0604020202020204" charset="0"/>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Proxima Nova Cond" panose="020B0604020202020204" charset="0"/>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Proxima Nova Cond" panose="020B0604020202020204" charset="0"/>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0"/>
            <a:ext cx="15998825" cy="899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362"/>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329122" y="6388244"/>
            <a:ext cx="2269278" cy="2269328"/>
          </a:xfrm>
          <a:prstGeom prst="rect">
            <a:avLst/>
          </a:prstGeom>
        </p:spPr>
      </p:pic>
      <p:cxnSp>
        <p:nvCxnSpPr>
          <p:cNvPr id="13" name="Straight Connector 12"/>
          <p:cNvCxnSpPr/>
          <p:nvPr userDrawn="1"/>
        </p:nvCxnSpPr>
        <p:spPr>
          <a:xfrm>
            <a:off x="976308" y="4535200"/>
            <a:ext cx="1126396" cy="0"/>
          </a:xfrm>
          <a:prstGeom prst="line">
            <a:avLst/>
          </a:prstGeom>
          <a:ln w="508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1" y="7965683"/>
            <a:ext cx="5030397" cy="1033856"/>
          </a:xfrm>
          <a:prstGeom prst="rect">
            <a:avLst/>
          </a:prstGeom>
          <a:noFill/>
        </p:spPr>
        <p:txBody>
          <a:bodyPr wrap="square" lIns="708609" tIns="0" bIns="236203" rtlCol="0" anchor="b" anchorCtr="0">
            <a:spAutoFit/>
          </a:bodyPr>
          <a:lstStyle/>
          <a:p>
            <a:pPr marL="0" marR="0" lvl="0" indent="0" algn="l" defTabSz="1199876" rtl="0" eaLnBrk="1" fontAlgn="auto" latinLnBrk="0" hangingPunct="1">
              <a:lnSpc>
                <a:spcPts val="7873"/>
              </a:lnSpc>
              <a:spcBef>
                <a:spcPts val="0"/>
              </a:spcBef>
              <a:spcAft>
                <a:spcPts val="0"/>
              </a:spcAft>
              <a:buClrTx/>
              <a:buSzTx/>
              <a:buFontTx/>
              <a:buNone/>
              <a:tabLst/>
              <a:defRPr/>
            </a:pPr>
            <a:r>
              <a:rPr lang="en-NZ" sz="1050" kern="0" cap="all" spc="262">
                <a:solidFill>
                  <a:srgbClr val="F58025"/>
                </a:solidFill>
                <a:latin typeface="Circular Std Bold" panose="020B0804020101010102" pitchFamily="34" charset="0"/>
                <a:cs typeface="Circular Std Bold" panose="020B0804020101010102" pitchFamily="34" charset="0"/>
              </a:rPr>
              <a:t>GENESIS ENERGY LIMITED</a:t>
            </a:r>
          </a:p>
        </p:txBody>
      </p:sp>
      <p:sp>
        <p:nvSpPr>
          <p:cNvPr id="3" name="TextBox 2">
            <a:extLst>
              <a:ext uri="{FF2B5EF4-FFF2-40B4-BE49-F238E27FC236}">
                <a16:creationId xmlns:a16="http://schemas.microsoft.com/office/drawing/2014/main" id="{0D342C9D-F24E-BB6A-E149-B94A4C0D45AC}"/>
              </a:ext>
            </a:extLst>
          </p:cNvPr>
          <p:cNvSpPr txBox="1"/>
          <p:nvPr>
            <p:extLst>
              <p:ext uri="{1162E1C5-73C7-4A58-AE30-91384D911F3F}">
                <p184:classification xmlns:p184="http://schemas.microsoft.com/office/powerpoint/2018/4/main" val="ftr"/>
              </p:ext>
            </p:extLst>
          </p:nvPr>
        </p:nvSpPr>
        <p:spPr>
          <a:xfrm>
            <a:off x="15509279" y="8716219"/>
            <a:ext cx="443717" cy="201915"/>
          </a:xfrm>
          <a:prstGeom prst="rect">
            <a:avLst/>
          </a:prstGeom>
        </p:spPr>
        <p:txBody>
          <a:bodyPr horzOverflow="overflow" lIns="0" tIns="0" rIns="0" bIns="0">
            <a:spAutoFit/>
          </a:bodyPr>
          <a:lstStyle/>
          <a:p>
            <a:pPr algn="l"/>
            <a:r>
              <a:rPr lang="en-NZ" sz="1312">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2976944431"/>
      </p:ext>
    </p:extLst>
  </p:cSld>
  <p:clrMap bg1="lt1" tx1="dk1" bg2="lt2" tx2="dk2" accent1="accent1" accent2="accent2" accent3="accent3" accent4="accent4" accent5="accent5" accent6="accent6" hlink="hlink" folHlink="folHlink"/>
  <p:sldLayoutIdLst>
    <p:sldLayoutId id="2147483867" r:id="rId1"/>
    <p:sldLayoutId id="2147483868" r:id="rId2"/>
  </p:sldLayoutIdLst>
  <p:txStyles>
    <p:titleStyle>
      <a:lvl1pPr algn="l" defTabSz="1199876" rtl="0" eaLnBrk="1" latinLnBrk="0" hangingPunct="1">
        <a:lnSpc>
          <a:spcPct val="90000"/>
        </a:lnSpc>
        <a:spcBef>
          <a:spcPct val="0"/>
        </a:spcBef>
        <a:buNone/>
        <a:defRPr sz="5774" kern="1200">
          <a:solidFill>
            <a:schemeClr val="tx1"/>
          </a:solidFill>
          <a:latin typeface="+mj-lt"/>
          <a:ea typeface="+mj-ea"/>
          <a:cs typeface="+mj-cs"/>
        </a:defRPr>
      </a:lvl1pPr>
    </p:titleStyle>
    <p:bodyStyle>
      <a:lvl1pPr marL="299969" indent="-299969" algn="l" defTabSz="1199876" rtl="0" eaLnBrk="1" latinLnBrk="0" hangingPunct="1">
        <a:lnSpc>
          <a:spcPct val="90000"/>
        </a:lnSpc>
        <a:spcBef>
          <a:spcPts val="1312"/>
        </a:spcBef>
        <a:buFont typeface="Arial" panose="020B0604020202020204" pitchFamily="34" charset="0"/>
        <a:buChar char="•"/>
        <a:defRPr sz="3674" kern="1200">
          <a:solidFill>
            <a:schemeClr val="tx1"/>
          </a:solidFill>
          <a:latin typeface="+mn-lt"/>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mn-lt"/>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mn-lt"/>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172187" y="7531042"/>
            <a:ext cx="1181916" cy="1181942"/>
          </a:xfrm>
          <a:prstGeom prst="rect">
            <a:avLst/>
          </a:prstGeom>
        </p:spPr>
      </p:pic>
      <p:sp>
        <p:nvSpPr>
          <p:cNvPr id="11" name="Text Placeholder 7"/>
          <p:cNvSpPr txBox="1">
            <a:spLocks/>
          </p:cNvSpPr>
          <p:nvPr userDrawn="1"/>
        </p:nvSpPr>
        <p:spPr>
          <a:xfrm>
            <a:off x="0" y="8205295"/>
            <a:ext cx="12799060" cy="794244"/>
          </a:xfrm>
          <a:prstGeom prst="rect">
            <a:avLst/>
          </a:prstGeom>
        </p:spPr>
        <p:txBody>
          <a:bodyPr lIns="708609" tIns="0" rIns="708609" bIns="377925" anchor="b" anchorCtr="0"/>
          <a:lstStyle>
            <a:lvl1pPr marL="0" indent="0" algn="l" defTabSz="914400" rtl="0" eaLnBrk="1" latinLnBrk="0" hangingPunct="1">
              <a:lnSpc>
                <a:spcPct val="90000"/>
              </a:lnSpc>
              <a:spcBef>
                <a:spcPts val="1000"/>
              </a:spcBef>
              <a:buFontTx/>
              <a:buNone/>
              <a:defRPr sz="800" b="1" kern="1200" cap="all" spc="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CF396FA-3AA3-4CE2-95AD-22784E1CB17A}" type="slidenum">
              <a:rPr lang="en-US" sz="1050" smtClean="0">
                <a:solidFill>
                  <a:schemeClr val="tx1"/>
                </a:solidFill>
              </a:rPr>
              <a:pPr/>
              <a:t>‹#›</a:t>
            </a:fld>
            <a:r>
              <a:rPr lang="en-US" sz="1050">
                <a:solidFill>
                  <a:schemeClr val="tx1"/>
                </a:solidFill>
              </a:rPr>
              <a:t>. </a:t>
            </a:r>
            <a:fld id="{1DD7E8DF-8CA6-4C02-8945-E03F8FDD2A6B}" type="datetime3">
              <a:rPr lang="en-US" sz="1050" smtClean="0">
                <a:solidFill>
                  <a:schemeClr val="tx1"/>
                </a:solidFill>
              </a:rPr>
              <a:pPr/>
              <a:t>22 November 2023</a:t>
            </a:fld>
            <a:endParaRPr lang="en-US" sz="1050">
              <a:solidFill>
                <a:schemeClr val="tx1"/>
              </a:solidFill>
            </a:endParaRPr>
          </a:p>
        </p:txBody>
      </p:sp>
      <p:sp>
        <p:nvSpPr>
          <p:cNvPr id="3" name="TextBox 2">
            <a:extLst>
              <a:ext uri="{FF2B5EF4-FFF2-40B4-BE49-F238E27FC236}">
                <a16:creationId xmlns:a16="http://schemas.microsoft.com/office/drawing/2014/main" id="{F5E0ACBD-E6D9-25F2-C672-3E32B42A47AD}"/>
              </a:ext>
            </a:extLst>
          </p:cNvPr>
          <p:cNvSpPr txBox="1"/>
          <p:nvPr>
            <p:extLst>
              <p:ext uri="{1162E1C5-73C7-4A58-AE30-91384D911F3F}">
                <p184:classification xmlns:p184="http://schemas.microsoft.com/office/powerpoint/2018/4/main" val="ftr"/>
              </p:ext>
            </p:extLst>
          </p:nvPr>
        </p:nvSpPr>
        <p:spPr>
          <a:xfrm>
            <a:off x="15509279" y="8716219"/>
            <a:ext cx="443717" cy="201915"/>
          </a:xfrm>
          <a:prstGeom prst="rect">
            <a:avLst/>
          </a:prstGeom>
        </p:spPr>
        <p:txBody>
          <a:bodyPr horzOverflow="overflow" lIns="0" tIns="0" rIns="0" bIns="0">
            <a:spAutoFit/>
          </a:bodyPr>
          <a:lstStyle/>
          <a:p>
            <a:pPr algn="l"/>
            <a:r>
              <a:rPr lang="en-NZ" sz="1312">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69709894"/>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7" r:id="rId7"/>
    <p:sldLayoutId id="2147483879" r:id="rId8"/>
  </p:sldLayoutIdLst>
  <p:txStyles>
    <p:titleStyle>
      <a:lvl1pPr algn="l" defTabSz="1199876" rtl="0" eaLnBrk="1" latinLnBrk="0" hangingPunct="1">
        <a:lnSpc>
          <a:spcPct val="90000"/>
        </a:lnSpc>
        <a:spcBef>
          <a:spcPct val="0"/>
        </a:spcBef>
        <a:buNone/>
        <a:defRPr sz="5774" kern="1200">
          <a:solidFill>
            <a:schemeClr val="tx1"/>
          </a:solidFill>
          <a:latin typeface="+mj-lt"/>
          <a:ea typeface="+mj-ea"/>
          <a:cs typeface="+mj-cs"/>
        </a:defRPr>
      </a:lvl1pPr>
    </p:titleStyle>
    <p:bodyStyle>
      <a:lvl1pPr marL="299969" indent="-299969" algn="l" defTabSz="1199876" rtl="0" eaLnBrk="1" latinLnBrk="0" hangingPunct="1">
        <a:lnSpc>
          <a:spcPct val="90000"/>
        </a:lnSpc>
        <a:spcBef>
          <a:spcPts val="1312"/>
        </a:spcBef>
        <a:buFont typeface="Arial" panose="020B0604020202020204" pitchFamily="34" charset="0"/>
        <a:buChar char="•"/>
        <a:defRPr sz="3674" kern="1200">
          <a:solidFill>
            <a:schemeClr val="tx1"/>
          </a:solidFill>
          <a:latin typeface="+mn-lt"/>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mn-lt"/>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mn-lt"/>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9" name="Text Placeholder 7"/>
          <p:cNvSpPr txBox="1">
            <a:spLocks/>
          </p:cNvSpPr>
          <p:nvPr userDrawn="1"/>
        </p:nvSpPr>
        <p:spPr>
          <a:xfrm>
            <a:off x="0" y="8205295"/>
            <a:ext cx="12799060" cy="794244"/>
          </a:xfrm>
          <a:prstGeom prst="rect">
            <a:avLst/>
          </a:prstGeom>
        </p:spPr>
        <p:txBody>
          <a:bodyPr lIns="708609" tIns="0" rIns="708609" bIns="377925" anchor="b" anchorCtr="0"/>
          <a:lstStyle>
            <a:lvl1pPr marL="0" indent="0" algn="l" defTabSz="914400" rtl="0" eaLnBrk="1" latinLnBrk="0" hangingPunct="1">
              <a:lnSpc>
                <a:spcPct val="90000"/>
              </a:lnSpc>
              <a:spcBef>
                <a:spcPts val="1000"/>
              </a:spcBef>
              <a:buFontTx/>
              <a:buNone/>
              <a:defRPr sz="800" b="1" kern="1200" cap="all" spc="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CF396FA-3AA3-4CE2-95AD-22784E1CB17A}" type="slidenum">
              <a:rPr lang="en-US" sz="1050" smtClean="0">
                <a:solidFill>
                  <a:schemeClr val="tx1"/>
                </a:solidFill>
              </a:rPr>
              <a:pPr/>
              <a:t>‹#›</a:t>
            </a:fld>
            <a:r>
              <a:rPr lang="en-US" sz="1050">
                <a:solidFill>
                  <a:schemeClr val="tx1"/>
                </a:solidFill>
              </a:rPr>
              <a:t>. </a:t>
            </a:r>
            <a:fld id="{1DD7E8DF-8CA6-4C02-8945-E03F8FDD2A6B}" type="datetime3">
              <a:rPr lang="en-US" sz="1050" smtClean="0">
                <a:solidFill>
                  <a:schemeClr val="tx1"/>
                </a:solidFill>
              </a:rPr>
              <a:pPr/>
              <a:t>22 November 2023</a:t>
            </a:fld>
            <a:endParaRPr lang="en-US" sz="1050">
              <a:solidFill>
                <a:schemeClr val="tx1"/>
              </a:solidFill>
            </a:endParaRPr>
          </a:p>
        </p:txBody>
      </p:sp>
      <p:sp>
        <p:nvSpPr>
          <p:cNvPr id="13" name="Freeform 5"/>
          <p:cNvSpPr>
            <a:spLocks/>
          </p:cNvSpPr>
          <p:nvPr userDrawn="1"/>
        </p:nvSpPr>
        <p:spPr bwMode="auto">
          <a:xfrm>
            <a:off x="11448140" y="7728770"/>
            <a:ext cx="2618558" cy="1266602"/>
          </a:xfrm>
          <a:custGeom>
            <a:avLst/>
            <a:gdLst>
              <a:gd name="T0" fmla="*/ 600 w 600"/>
              <a:gd name="T1" fmla="*/ 291 h 291"/>
              <a:gd name="T2" fmla="*/ 300 w 600"/>
              <a:gd name="T3" fmla="*/ 0 h 291"/>
              <a:gd name="T4" fmla="*/ 0 w 600"/>
              <a:gd name="T5" fmla="*/ 291 h 291"/>
              <a:gd name="T6" fmla="*/ 600 w 600"/>
              <a:gd name="T7" fmla="*/ 291 h 291"/>
            </a:gdLst>
            <a:ahLst/>
            <a:cxnLst>
              <a:cxn ang="0">
                <a:pos x="T0" y="T1"/>
              </a:cxn>
              <a:cxn ang="0">
                <a:pos x="T2" y="T3"/>
              </a:cxn>
              <a:cxn ang="0">
                <a:pos x="T4" y="T5"/>
              </a:cxn>
              <a:cxn ang="0">
                <a:pos x="T6" y="T7"/>
              </a:cxn>
            </a:cxnLst>
            <a:rect l="0" t="0" r="r" b="b"/>
            <a:pathLst>
              <a:path w="600" h="291">
                <a:moveTo>
                  <a:pt x="600" y="291"/>
                </a:moveTo>
                <a:cubicBezTo>
                  <a:pt x="595" y="129"/>
                  <a:pt x="463" y="0"/>
                  <a:pt x="300" y="0"/>
                </a:cubicBezTo>
                <a:cubicBezTo>
                  <a:pt x="137" y="0"/>
                  <a:pt x="5" y="129"/>
                  <a:pt x="0" y="291"/>
                </a:cubicBezTo>
                <a:lnTo>
                  <a:pt x="600" y="291"/>
                </a:lnTo>
                <a:close/>
              </a:path>
            </a:pathLst>
          </a:custGeom>
          <a:solidFill>
            <a:srgbClr val="D0CF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14" name="Freeform 6"/>
          <p:cNvSpPr>
            <a:spLocks/>
          </p:cNvSpPr>
          <p:nvPr userDrawn="1"/>
        </p:nvSpPr>
        <p:spPr bwMode="auto">
          <a:xfrm>
            <a:off x="10377385" y="8168331"/>
            <a:ext cx="1716541" cy="827042"/>
          </a:xfrm>
          <a:custGeom>
            <a:avLst/>
            <a:gdLst>
              <a:gd name="T0" fmla="*/ 393 w 393"/>
              <a:gd name="T1" fmla="*/ 190 h 190"/>
              <a:gd name="T2" fmla="*/ 196 w 393"/>
              <a:gd name="T3" fmla="*/ 0 h 190"/>
              <a:gd name="T4" fmla="*/ 0 w 393"/>
              <a:gd name="T5" fmla="*/ 190 h 190"/>
              <a:gd name="T6" fmla="*/ 393 w 393"/>
              <a:gd name="T7" fmla="*/ 190 h 190"/>
            </a:gdLst>
            <a:ahLst/>
            <a:cxnLst>
              <a:cxn ang="0">
                <a:pos x="T0" y="T1"/>
              </a:cxn>
              <a:cxn ang="0">
                <a:pos x="T2" y="T3"/>
              </a:cxn>
              <a:cxn ang="0">
                <a:pos x="T4" y="T5"/>
              </a:cxn>
              <a:cxn ang="0">
                <a:pos x="T6" y="T7"/>
              </a:cxn>
            </a:cxnLst>
            <a:rect l="0" t="0" r="r" b="b"/>
            <a:pathLst>
              <a:path w="393" h="190">
                <a:moveTo>
                  <a:pt x="393" y="190"/>
                </a:moveTo>
                <a:cubicBezTo>
                  <a:pt x="389" y="84"/>
                  <a:pt x="303" y="0"/>
                  <a:pt x="196" y="0"/>
                </a:cubicBezTo>
                <a:cubicBezTo>
                  <a:pt x="90" y="0"/>
                  <a:pt x="4" y="84"/>
                  <a:pt x="0" y="190"/>
                </a:cubicBezTo>
                <a:lnTo>
                  <a:pt x="393" y="190"/>
                </a:lnTo>
                <a:close/>
              </a:path>
            </a:pathLst>
          </a:custGeom>
          <a:solidFill>
            <a:srgbClr val="AE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15" name="Freeform 7"/>
          <p:cNvSpPr>
            <a:spLocks/>
          </p:cNvSpPr>
          <p:nvPr userDrawn="1"/>
        </p:nvSpPr>
        <p:spPr bwMode="auto">
          <a:xfrm>
            <a:off x="12504312" y="7576696"/>
            <a:ext cx="2849791" cy="1422844"/>
          </a:xfrm>
          <a:custGeom>
            <a:avLst/>
            <a:gdLst>
              <a:gd name="T0" fmla="*/ 653 w 653"/>
              <a:gd name="T1" fmla="*/ 327 h 327"/>
              <a:gd name="T2" fmla="*/ 326 w 653"/>
              <a:gd name="T3" fmla="*/ 0 h 327"/>
              <a:gd name="T4" fmla="*/ 0 w 653"/>
              <a:gd name="T5" fmla="*/ 325 h 327"/>
              <a:gd name="T6" fmla="*/ 653 w 653"/>
              <a:gd name="T7" fmla="*/ 327 h 327"/>
            </a:gdLst>
            <a:ahLst/>
            <a:cxnLst>
              <a:cxn ang="0">
                <a:pos x="T0" y="T1"/>
              </a:cxn>
              <a:cxn ang="0">
                <a:pos x="T2" y="T3"/>
              </a:cxn>
              <a:cxn ang="0">
                <a:pos x="T4" y="T5"/>
              </a:cxn>
              <a:cxn ang="0">
                <a:pos x="T6" y="T7"/>
              </a:cxn>
            </a:cxnLst>
            <a:rect l="0" t="0" r="r" b="b"/>
            <a:pathLst>
              <a:path w="653" h="327">
                <a:moveTo>
                  <a:pt x="653" y="327"/>
                </a:moveTo>
                <a:cubicBezTo>
                  <a:pt x="326" y="0"/>
                  <a:pt x="326" y="0"/>
                  <a:pt x="326" y="0"/>
                </a:cubicBezTo>
                <a:cubicBezTo>
                  <a:pt x="0" y="325"/>
                  <a:pt x="0" y="325"/>
                  <a:pt x="0" y="325"/>
                </a:cubicBezTo>
                <a:cubicBezTo>
                  <a:pt x="0" y="325"/>
                  <a:pt x="651" y="327"/>
                  <a:pt x="653" y="327"/>
                </a:cubicBezTo>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16" name="Freeform 8"/>
          <p:cNvSpPr>
            <a:spLocks/>
          </p:cNvSpPr>
          <p:nvPr userDrawn="1"/>
        </p:nvSpPr>
        <p:spPr bwMode="auto">
          <a:xfrm>
            <a:off x="13537570" y="3531069"/>
            <a:ext cx="1704042" cy="343733"/>
          </a:xfrm>
          <a:custGeom>
            <a:avLst/>
            <a:gdLst>
              <a:gd name="T0" fmla="*/ 351 w 390"/>
              <a:gd name="T1" fmla="*/ 79 h 79"/>
              <a:gd name="T2" fmla="*/ 39 w 390"/>
              <a:gd name="T3" fmla="*/ 79 h 79"/>
              <a:gd name="T4" fmla="*/ 0 w 390"/>
              <a:gd name="T5" fmla="*/ 40 h 79"/>
              <a:gd name="T6" fmla="*/ 39 w 390"/>
              <a:gd name="T7" fmla="*/ 0 h 79"/>
              <a:gd name="T8" fmla="*/ 351 w 390"/>
              <a:gd name="T9" fmla="*/ 0 h 79"/>
              <a:gd name="T10" fmla="*/ 390 w 390"/>
              <a:gd name="T11" fmla="*/ 40 h 79"/>
              <a:gd name="T12" fmla="*/ 351 w 39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390" h="79">
                <a:moveTo>
                  <a:pt x="351" y="79"/>
                </a:moveTo>
                <a:cubicBezTo>
                  <a:pt x="39" y="79"/>
                  <a:pt x="39" y="79"/>
                  <a:pt x="39" y="79"/>
                </a:cubicBezTo>
                <a:cubicBezTo>
                  <a:pt x="18" y="79"/>
                  <a:pt x="0" y="61"/>
                  <a:pt x="0" y="40"/>
                </a:cubicBezTo>
                <a:cubicBezTo>
                  <a:pt x="0" y="18"/>
                  <a:pt x="18" y="0"/>
                  <a:pt x="39" y="0"/>
                </a:cubicBezTo>
                <a:cubicBezTo>
                  <a:pt x="351" y="0"/>
                  <a:pt x="351" y="0"/>
                  <a:pt x="351" y="0"/>
                </a:cubicBezTo>
                <a:cubicBezTo>
                  <a:pt x="372" y="0"/>
                  <a:pt x="390" y="18"/>
                  <a:pt x="390" y="40"/>
                </a:cubicBezTo>
                <a:cubicBezTo>
                  <a:pt x="390" y="61"/>
                  <a:pt x="372" y="79"/>
                  <a:pt x="351" y="79"/>
                </a:cubicBezTo>
              </a:path>
            </a:pathLst>
          </a:custGeom>
          <a:solidFill>
            <a:srgbClr val="D0CF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22" name="Freeform 9"/>
          <p:cNvSpPr>
            <a:spLocks/>
          </p:cNvSpPr>
          <p:nvPr userDrawn="1"/>
        </p:nvSpPr>
        <p:spPr bwMode="auto">
          <a:xfrm>
            <a:off x="14118777" y="3191503"/>
            <a:ext cx="1235327" cy="339567"/>
          </a:xfrm>
          <a:custGeom>
            <a:avLst/>
            <a:gdLst>
              <a:gd name="T0" fmla="*/ 244 w 283"/>
              <a:gd name="T1" fmla="*/ 78 h 78"/>
              <a:gd name="T2" fmla="*/ 40 w 283"/>
              <a:gd name="T3" fmla="*/ 78 h 78"/>
              <a:gd name="T4" fmla="*/ 0 w 283"/>
              <a:gd name="T5" fmla="*/ 39 h 78"/>
              <a:gd name="T6" fmla="*/ 40 w 283"/>
              <a:gd name="T7" fmla="*/ 0 h 78"/>
              <a:gd name="T8" fmla="*/ 244 w 283"/>
              <a:gd name="T9" fmla="*/ 0 h 78"/>
              <a:gd name="T10" fmla="*/ 283 w 283"/>
              <a:gd name="T11" fmla="*/ 39 h 78"/>
              <a:gd name="T12" fmla="*/ 244 w 283"/>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83" h="78">
                <a:moveTo>
                  <a:pt x="244" y="78"/>
                </a:moveTo>
                <a:cubicBezTo>
                  <a:pt x="40" y="78"/>
                  <a:pt x="40" y="78"/>
                  <a:pt x="40" y="78"/>
                </a:cubicBezTo>
                <a:cubicBezTo>
                  <a:pt x="18" y="78"/>
                  <a:pt x="0" y="61"/>
                  <a:pt x="0" y="39"/>
                </a:cubicBezTo>
                <a:cubicBezTo>
                  <a:pt x="0" y="18"/>
                  <a:pt x="18" y="0"/>
                  <a:pt x="40" y="0"/>
                </a:cubicBezTo>
                <a:cubicBezTo>
                  <a:pt x="244" y="0"/>
                  <a:pt x="244" y="0"/>
                  <a:pt x="244" y="0"/>
                </a:cubicBezTo>
                <a:cubicBezTo>
                  <a:pt x="265" y="0"/>
                  <a:pt x="283" y="18"/>
                  <a:pt x="283" y="39"/>
                </a:cubicBezTo>
                <a:cubicBezTo>
                  <a:pt x="283" y="61"/>
                  <a:pt x="265" y="78"/>
                  <a:pt x="244" y="78"/>
                </a:cubicBezTo>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4172187" y="7531042"/>
            <a:ext cx="1181916" cy="1181942"/>
          </a:xfrm>
          <a:prstGeom prst="rect">
            <a:avLst/>
          </a:prstGeom>
        </p:spPr>
      </p:pic>
      <p:sp>
        <p:nvSpPr>
          <p:cNvPr id="3" name="TextBox 2">
            <a:extLst>
              <a:ext uri="{FF2B5EF4-FFF2-40B4-BE49-F238E27FC236}">
                <a16:creationId xmlns:a16="http://schemas.microsoft.com/office/drawing/2014/main" id="{BF4E78CE-2A45-B87A-E2D9-C15A70B31222}"/>
              </a:ext>
            </a:extLst>
          </p:cNvPr>
          <p:cNvSpPr txBox="1"/>
          <p:nvPr>
            <p:extLst>
              <p:ext uri="{1162E1C5-73C7-4A58-AE30-91384D911F3F}">
                <p184:classification xmlns:p184="http://schemas.microsoft.com/office/powerpoint/2018/4/main" val="ftr"/>
              </p:ext>
            </p:extLst>
          </p:nvPr>
        </p:nvSpPr>
        <p:spPr>
          <a:xfrm>
            <a:off x="15509279" y="8716219"/>
            <a:ext cx="443717" cy="201915"/>
          </a:xfrm>
          <a:prstGeom prst="rect">
            <a:avLst/>
          </a:prstGeom>
        </p:spPr>
        <p:txBody>
          <a:bodyPr horzOverflow="overflow" lIns="0" tIns="0" rIns="0" bIns="0">
            <a:spAutoFit/>
          </a:bodyPr>
          <a:lstStyle/>
          <a:p>
            <a:pPr algn="l"/>
            <a:r>
              <a:rPr lang="en-NZ" sz="1312">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1792745663"/>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Lst>
  <p:txStyles>
    <p:titleStyle>
      <a:lvl1pPr algn="l" defTabSz="1199876" rtl="0" eaLnBrk="1" latinLnBrk="0" hangingPunct="1">
        <a:lnSpc>
          <a:spcPct val="90000"/>
        </a:lnSpc>
        <a:spcBef>
          <a:spcPct val="0"/>
        </a:spcBef>
        <a:buNone/>
        <a:defRPr sz="5774" kern="1200">
          <a:solidFill>
            <a:schemeClr val="tx1"/>
          </a:solidFill>
          <a:latin typeface="+mj-lt"/>
          <a:ea typeface="+mj-ea"/>
          <a:cs typeface="+mj-cs"/>
        </a:defRPr>
      </a:lvl1pPr>
    </p:titleStyle>
    <p:bodyStyle>
      <a:lvl1pPr marL="299969" indent="-299969" algn="l" defTabSz="1199876" rtl="0" eaLnBrk="1" latinLnBrk="0" hangingPunct="1">
        <a:lnSpc>
          <a:spcPct val="90000"/>
        </a:lnSpc>
        <a:spcBef>
          <a:spcPts val="1312"/>
        </a:spcBef>
        <a:buFont typeface="Arial" panose="020B0604020202020204" pitchFamily="34" charset="0"/>
        <a:buChar char="•"/>
        <a:defRPr sz="3674" kern="1200">
          <a:solidFill>
            <a:schemeClr val="tx1"/>
          </a:solidFill>
          <a:latin typeface="+mn-lt"/>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mn-lt"/>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mn-lt"/>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notesSlide" Target="../notesSlides/notesSlide1.xml"/><Relationship Id="rId1" Type="http://schemas.openxmlformats.org/officeDocument/2006/relationships/slideLayout" Target="../slideLayouts/slideLayout48.xml"/><Relationship Id="rId4" Type="http://schemas.openxmlformats.org/officeDocument/2006/relationships/image" Target="../media/image26.jpeg"/></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64.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jpeg"/></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64.xml"/><Relationship Id="rId5" Type="http://schemas.openxmlformats.org/officeDocument/2006/relationships/image" Target="../media/image53.svg"/><Relationship Id="rId4" Type="http://schemas.openxmlformats.org/officeDocument/2006/relationships/image" Target="../media/image52.png"/></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64.xml"/><Relationship Id="rId4" Type="http://schemas.openxmlformats.org/officeDocument/2006/relationships/image" Target="../media/image54.pn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6.xml"/><Relationship Id="rId1" Type="http://schemas.openxmlformats.org/officeDocument/2006/relationships/slideLayout" Target="../slideLayouts/slideLayout64.xml"/><Relationship Id="rId4" Type="http://schemas.openxmlformats.org/officeDocument/2006/relationships/image" Target="../media/image4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64.xml"/><Relationship Id="rId4" Type="http://schemas.openxmlformats.org/officeDocument/2006/relationships/image" Target="../media/image55.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64.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64.xml"/></Relationships>
</file>

<file path=ppt/slides/_rels/slide2.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hyperlink" Target="https://techcommunity.microsoft.com/t5/custom/page/page-id/learn?WT.mc_id=AZ-MVP-5004796" TargetMode="External"/><Relationship Id="rId5" Type="http://schemas.openxmlformats.org/officeDocument/2006/relationships/hyperlink" Target="https://linktr.ee/lukemurray" TargetMode="External"/><Relationship Id="rId4" Type="http://schemas.openxmlformats.org/officeDocument/2006/relationships/image" Target="../media/image28.png"/><Relationship Id="rId9" Type="http://schemas.openxmlformats.org/officeDocument/2006/relationships/image" Target="../media/image31.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4.xml"/><Relationship Id="rId5" Type="http://schemas.openxmlformats.org/officeDocument/2006/relationships/image" Target="../media/image57.svg"/><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6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4.xml"/></Relationships>
</file>

<file path=ppt/slides/_rels/slide23.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7.png"/><Relationship Id="rId7" Type="http://schemas.openxmlformats.org/officeDocument/2006/relationships/diagramColors" Target="../diagrams/colors2.xml"/><Relationship Id="rId2" Type="http://schemas.openxmlformats.org/officeDocument/2006/relationships/notesSlide" Target="../notesSlides/notesSlide23.xml"/><Relationship Id="rId1" Type="http://schemas.openxmlformats.org/officeDocument/2006/relationships/slideLayout" Target="../slideLayouts/slideLayout64.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_rels/slide2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4.xml"/><Relationship Id="rId1" Type="http://schemas.openxmlformats.org/officeDocument/2006/relationships/slideLayout" Target="../slideLayouts/slideLayout49.xml"/><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64.xml"/><Relationship Id="rId4" Type="http://schemas.openxmlformats.org/officeDocument/2006/relationships/image" Target="../media/image61.jpe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2.jpe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4.xml"/><Relationship Id="rId5" Type="http://schemas.openxmlformats.org/officeDocument/2006/relationships/image" Target="../media/image57.svg"/><Relationship Id="rId4" Type="http://schemas.openxmlformats.org/officeDocument/2006/relationships/image" Target="../media/image56.png"/></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7.xml"/><Relationship Id="rId1" Type="http://schemas.openxmlformats.org/officeDocument/2006/relationships/slideLayout" Target="../slideLayouts/slideLayout64.xml"/><Relationship Id="rId4" Type="http://schemas.openxmlformats.org/officeDocument/2006/relationships/image" Target="../media/image63.png"/></Relationships>
</file>

<file path=ppt/slides/_rels/slide29.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27.png"/><Relationship Id="rId7" Type="http://schemas.openxmlformats.org/officeDocument/2006/relationships/diagramLayout" Target="../diagrams/layout3.xml"/><Relationship Id="rId2" Type="http://schemas.openxmlformats.org/officeDocument/2006/relationships/notesSlide" Target="../notesSlides/notesSlide28.xml"/><Relationship Id="rId1" Type="http://schemas.openxmlformats.org/officeDocument/2006/relationships/slideLayout" Target="../slideLayouts/slideLayout49.xml"/><Relationship Id="rId6" Type="http://schemas.openxmlformats.org/officeDocument/2006/relationships/diagramData" Target="../diagrams/data3.xml"/><Relationship Id="rId5" Type="http://schemas.microsoft.com/office/2007/relationships/hdphoto" Target="../media/hdphoto1.wdp"/><Relationship Id="rId10" Type="http://schemas.microsoft.com/office/2007/relationships/diagramDrawing" Target="../diagrams/drawing3.xml"/><Relationship Id="rId4" Type="http://schemas.openxmlformats.org/officeDocument/2006/relationships/image" Target="../media/image64.png"/><Relationship Id="rId9" Type="http://schemas.openxmlformats.org/officeDocument/2006/relationships/diagramColors" Target="../diagrams/colors3.xml"/></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48.xml"/></Relationships>
</file>

<file path=ppt/slides/_rels/slide3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29.xml"/><Relationship Id="rId1" Type="http://schemas.openxmlformats.org/officeDocument/2006/relationships/slideLayout" Target="../slideLayouts/slideLayout49.xml"/><Relationship Id="rId4" Type="http://schemas.openxmlformats.org/officeDocument/2006/relationships/image" Target="../media/image66.png"/></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0.xml"/><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1.xml"/><Relationship Id="rId1" Type="http://schemas.openxmlformats.org/officeDocument/2006/relationships/slideLayout" Target="../slideLayouts/slideLayout64.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68.png"/></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2.xml"/><Relationship Id="rId1" Type="http://schemas.openxmlformats.org/officeDocument/2006/relationships/slideLayout" Target="../slideLayouts/slideLayout64.xml"/><Relationship Id="rId6" Type="http://schemas.openxmlformats.org/officeDocument/2006/relationships/image" Target="../media/image69.png"/><Relationship Id="rId5" Type="http://schemas.openxmlformats.org/officeDocument/2006/relationships/image" Target="../media/image57.svg"/><Relationship Id="rId4" Type="http://schemas.openxmlformats.org/officeDocument/2006/relationships/image" Target="../media/image56.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3.xml"/><Relationship Id="rId1" Type="http://schemas.openxmlformats.org/officeDocument/2006/relationships/slideLayout" Target="../slideLayouts/slideLayout64.xml"/><Relationship Id="rId5" Type="http://schemas.openxmlformats.org/officeDocument/2006/relationships/image" Target="../media/image71.png"/><Relationship Id="rId4" Type="http://schemas.openxmlformats.org/officeDocument/2006/relationships/image" Target="../media/image70.png"/></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64.xml"/><Relationship Id="rId4" Type="http://schemas.openxmlformats.org/officeDocument/2006/relationships/image" Target="../media/image72.png"/></Relationships>
</file>

<file path=ppt/slides/_rels/slide36.xml.rels><?xml version="1.0" encoding="UTF-8" standalone="yes"?>
<Relationships xmlns="http://schemas.openxmlformats.org/package/2006/relationships"><Relationship Id="rId8" Type="http://schemas.openxmlformats.org/officeDocument/2006/relationships/hyperlink" Target="https://azure.microsoft.com/products/deployment-environments?WT.mc_id=AZ-MVP-5004796" TargetMode="External"/><Relationship Id="rId3" Type="http://schemas.openxmlformats.org/officeDocument/2006/relationships/image" Target="../media/image27.png"/><Relationship Id="rId7" Type="http://schemas.openxmlformats.org/officeDocument/2006/relationships/hyperlink" Target="https://learn.microsoft.com/en-us/azure/azure-resource-manager/management/azure-subscription-service-limits?WT.mc_id=AZ-MVP-5004796" TargetMode="External"/><Relationship Id="rId2" Type="http://schemas.openxmlformats.org/officeDocument/2006/relationships/notesSlide" Target="../notesSlides/notesSlide35.xml"/><Relationship Id="rId1" Type="http://schemas.openxmlformats.org/officeDocument/2006/relationships/slideLayout" Target="../slideLayouts/slideLayout48.xml"/><Relationship Id="rId6" Type="http://schemas.openxmlformats.org/officeDocument/2006/relationships/hyperlink" Target="https://azure.microsoft.com/en-us/solutions/cloud-enablement/cloud-adoption-framework?WT.mc_id=AZ-MVP-5004796" TargetMode="External"/><Relationship Id="rId5" Type="http://schemas.openxmlformats.org/officeDocument/2006/relationships/hyperlink" Target="https://learn.microsoft.com/en-us/azure/architecture/guide/azure-sandbox/azure-sandbox?WT.mc_id=AZ-MVP-5004796" TargetMode="External"/><Relationship Id="rId4" Type="http://schemas.openxmlformats.org/officeDocument/2006/relationships/hyperlink" Target="https://www.gartner.com/en/articles/gartner-top-10-strategic-technology-trends-for-2024" TargetMode="External"/><Relationship Id="rId9" Type="http://schemas.openxmlformats.org/officeDocument/2006/relationships/hyperlink" Target="https://learn.microsoft.com/entra/id-governance/entitlement-management-access-package-create?WT.mc_id=AZ-MVP-5004796" TargetMode="External"/></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65.xml"/><Relationship Id="rId1" Type="http://schemas.openxmlformats.org/officeDocument/2006/relationships/tags" Target="../tags/tag1.xml"/><Relationship Id="rId4" Type="http://schemas.openxmlformats.org/officeDocument/2006/relationships/image" Target="../media/image73.jpeg"/></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4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9.xml"/></Relationships>
</file>

<file path=ppt/slides/_rels/slide6.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64.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2.png"/><Relationship Id="rId4" Type="http://schemas.openxmlformats.org/officeDocument/2006/relationships/image" Target="../media/image37.sv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7.xml"/><Relationship Id="rId1" Type="http://schemas.openxmlformats.org/officeDocument/2006/relationships/slideLayout" Target="../slideLayouts/slideLayout64.xml"/><Relationship Id="rId6" Type="http://schemas.openxmlformats.org/officeDocument/2006/relationships/image" Target="../media/image39.sv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sv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41.sv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8.xml"/><Relationship Id="rId1" Type="http://schemas.openxmlformats.org/officeDocument/2006/relationships/slideLayout" Target="../slideLayouts/slideLayout64.xml"/><Relationship Id="rId6" Type="http://schemas.openxmlformats.org/officeDocument/2006/relationships/image" Target="../media/image39.svg"/><Relationship Id="rId5" Type="http://schemas.openxmlformats.org/officeDocument/2006/relationships/image" Target="../media/image38.png"/><Relationship Id="rId4" Type="http://schemas.openxmlformats.org/officeDocument/2006/relationships/image" Target="../media/image37.svg"/><Relationship Id="rId9" Type="http://schemas.openxmlformats.org/officeDocument/2006/relationships/image" Target="../media/image27.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64.xml"/><Relationship Id="rId4" Type="http://schemas.openxmlformats.org/officeDocument/2006/relationships/image" Target="../media/image4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descr="A hot air balloon over a river&#10;&#10;Description automatically generated">
            <a:extLst>
              <a:ext uri="{FF2B5EF4-FFF2-40B4-BE49-F238E27FC236}">
                <a16:creationId xmlns:a16="http://schemas.microsoft.com/office/drawing/2014/main" id="{0D7BF217-FFD7-9CE6-87D2-9958938ED29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81245" y="25826"/>
            <a:ext cx="8418526" cy="8418526"/>
          </a:xfrm>
          <a:prstGeom prst="rect">
            <a:avLst/>
          </a:prstGeom>
        </p:spPr>
      </p:pic>
      <p:sp>
        <p:nvSpPr>
          <p:cNvPr id="4" name="Freeform 1456">
            <a:extLst>
              <a:ext uri="{FF2B5EF4-FFF2-40B4-BE49-F238E27FC236}">
                <a16:creationId xmlns:a16="http://schemas.microsoft.com/office/drawing/2014/main" id="{84F38088-EC52-4FC1-9A44-45ED21B4B668}"/>
              </a:ext>
            </a:extLst>
          </p:cNvPr>
          <p:cNvSpPr>
            <a:spLocks noGrp="1"/>
          </p:cNvSpPr>
          <p:nvPr>
            <p:ph type="ctrTitle"/>
          </p:nvPr>
        </p:nvSpPr>
        <p:spPr bwMode="auto">
          <a:xfrm>
            <a:off x="148455" y="3417954"/>
            <a:ext cx="11351289" cy="3295105"/>
          </a:xfrm>
          <a:custGeom>
            <a:avLst/>
            <a:gdLst>
              <a:gd name="T0" fmla="*/ 12190413 w 2770"/>
              <a:gd name="T1" fmla="*/ 3365014 h 940"/>
              <a:gd name="T2" fmla="*/ 8880958 w 2770"/>
              <a:gd name="T3" fmla="*/ 3219666 h 940"/>
              <a:gd name="T4" fmla="*/ 3124618 w 2770"/>
              <a:gd name="T5" fmla="*/ 3294542 h 940"/>
              <a:gd name="T6" fmla="*/ 0 w 2770"/>
              <a:gd name="T7" fmla="*/ 1915944 h 940"/>
              <a:gd name="T8" fmla="*/ 0 w 2770"/>
              <a:gd name="T9" fmla="*/ 0 h 940"/>
              <a:gd name="T10" fmla="*/ 12190413 w 2770"/>
              <a:gd name="T11" fmla="*/ 0 h 940"/>
              <a:gd name="T12" fmla="*/ 12190413 w 2770"/>
              <a:gd name="T13" fmla="*/ 3365014 h 9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70" h="940">
                <a:moveTo>
                  <a:pt x="2770" y="764"/>
                </a:moveTo>
                <a:cubicBezTo>
                  <a:pt x="2770" y="764"/>
                  <a:pt x="2447" y="531"/>
                  <a:pt x="2018" y="731"/>
                </a:cubicBezTo>
                <a:cubicBezTo>
                  <a:pt x="1568" y="940"/>
                  <a:pt x="1502" y="395"/>
                  <a:pt x="710" y="748"/>
                </a:cubicBezTo>
                <a:cubicBezTo>
                  <a:pt x="296" y="932"/>
                  <a:pt x="0" y="435"/>
                  <a:pt x="0" y="435"/>
                </a:cubicBezTo>
                <a:cubicBezTo>
                  <a:pt x="0" y="0"/>
                  <a:pt x="0" y="0"/>
                  <a:pt x="0" y="0"/>
                </a:cubicBezTo>
                <a:cubicBezTo>
                  <a:pt x="2770" y="0"/>
                  <a:pt x="2770" y="0"/>
                  <a:pt x="2770" y="0"/>
                </a:cubicBezTo>
                <a:lnTo>
                  <a:pt x="2770" y="764"/>
                </a:lnTo>
                <a:close/>
              </a:path>
            </a:pathLst>
          </a:custGeom>
          <a:extLst>
            <a:ext uri="{91240B29-F687-4F45-9708-019B960494DF}">
              <a14:hiddenLine xmlns:a14="http://schemas.microsoft.com/office/drawing/2010/main" w="9525">
                <a:solidFill>
                  <a:srgbClr val="000000"/>
                </a:solidFill>
                <a:round/>
                <a:headEnd/>
                <a:tailEnd/>
              </a14:hiddenLine>
            </a:ext>
          </a:extLst>
        </p:spPr>
        <p:txBody>
          <a:bodyPr>
            <a:noAutofit/>
          </a:bodyPr>
          <a:lstStyle/>
          <a:p>
            <a:pPr algn="ctr"/>
            <a:r>
              <a:rPr lang="en-US" sz="5768" dirty="0">
                <a:highlight>
                  <a:srgbClr val="000080"/>
                </a:highlight>
                <a:latin typeface="Tahoma" panose="020B0604030504040204" pitchFamily="34" charset="0"/>
                <a:ea typeface="Tahoma" panose="020B0604030504040204" pitchFamily="34" charset="0"/>
                <a:cs typeface="Tahoma" panose="020B0604030504040204" pitchFamily="34" charset="0"/>
              </a:rPr>
              <a:t>Your Sandbox isn’t a pathway to production, it’s a pathway to “CLICK, CLICK, OOPS”</a:t>
            </a:r>
            <a:br>
              <a:rPr lang="en-US" sz="5768" dirty="0">
                <a:highlight>
                  <a:srgbClr val="000080"/>
                </a:highlight>
                <a:latin typeface="Tahoma" panose="020B0604030504040204" pitchFamily="34" charset="0"/>
                <a:ea typeface="Tahoma" panose="020B0604030504040204" pitchFamily="34" charset="0"/>
                <a:cs typeface="Tahoma" panose="020B0604030504040204" pitchFamily="34" charset="0"/>
              </a:rPr>
            </a:br>
            <a:endParaRPr lang="en-NZ" sz="5768" dirty="0">
              <a:highlight>
                <a:srgbClr val="000080"/>
              </a:highlight>
              <a:latin typeface="Tahoma" panose="020B0604030504040204" pitchFamily="34" charset="0"/>
              <a:ea typeface="Tahoma" panose="020B0604030504040204" pitchFamily="34" charset="0"/>
              <a:cs typeface="Tahoma" panose="020B0604030504040204" pitchFamily="34" charset="0"/>
            </a:endParaRPr>
          </a:p>
        </p:txBody>
      </p:sp>
      <p:pic>
        <p:nvPicPr>
          <p:cNvPr id="2" name="Picture 2" descr="IT engineer click click opps!">
            <a:extLst>
              <a:ext uri="{FF2B5EF4-FFF2-40B4-BE49-F238E27FC236}">
                <a16:creationId xmlns:a16="http://schemas.microsoft.com/office/drawing/2014/main" id="{51525AC0-C215-FF77-1186-40300950FE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190795" y="2866888"/>
            <a:ext cx="4792323" cy="4792323"/>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054971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113888" y="2268902"/>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PUT IT IN AZURE</a:t>
            </a:r>
          </a:p>
        </p:txBody>
      </p:sp>
      <p:pic>
        <p:nvPicPr>
          <p:cNvPr id="8" name="Picture 7" descr="Shape&#10;&#10;Description automatically generated">
            <a:extLst>
              <a:ext uri="{FF2B5EF4-FFF2-40B4-BE49-F238E27FC236}">
                <a16:creationId xmlns:a16="http://schemas.microsoft.com/office/drawing/2014/main" id="{D087A3EE-8B69-5098-C0EF-3E9B8C21B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056" y="1225913"/>
            <a:ext cx="1661298" cy="1245973"/>
          </a:xfrm>
          <a:prstGeom prst="rect">
            <a:avLst/>
          </a:prstGeom>
        </p:spPr>
      </p:pic>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270348" y="1891362"/>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3" y="2786355"/>
            <a:ext cx="5189504" cy="2584938"/>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How can Microsoft Azure help?</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6437514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19639" y="-21868"/>
            <a:ext cx="15657956" cy="9021406"/>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dirty="0"/>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754279" y="-21868"/>
            <a:ext cx="7884037" cy="919573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56064" y="-21868"/>
            <a:ext cx="833144" cy="6405383"/>
            <a:chOff x="-2169520" y="-7126"/>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a:t>
              </a:r>
            </a:p>
          </p:txBody>
        </p:sp>
      </p:grpSp>
      <p:grpSp>
        <p:nvGrpSpPr>
          <p:cNvPr id="2" name="Google Shape;434;p21">
            <a:extLst>
              <a:ext uri="{FF2B5EF4-FFF2-40B4-BE49-F238E27FC236}">
                <a16:creationId xmlns:a16="http://schemas.microsoft.com/office/drawing/2014/main" id="{9CD43127-6604-05F2-BCC8-7D8D85202C41}"/>
              </a:ext>
            </a:extLst>
          </p:cNvPr>
          <p:cNvGrpSpPr>
            <a:grpSpLocks/>
          </p:cNvGrpSpPr>
          <p:nvPr/>
        </p:nvGrpSpPr>
        <p:grpSpPr bwMode="auto">
          <a:xfrm>
            <a:off x="9180059" y="1715929"/>
            <a:ext cx="6575377" cy="4998337"/>
            <a:chOff x="4800600" y="3789363"/>
            <a:chExt cx="2495550" cy="2280627"/>
          </a:xfrm>
        </p:grpSpPr>
        <p:sp>
          <p:nvSpPr>
            <p:cNvPr id="5" name="Google Shape;435;p21">
              <a:extLst>
                <a:ext uri="{FF2B5EF4-FFF2-40B4-BE49-F238E27FC236}">
                  <a16:creationId xmlns:a16="http://schemas.microsoft.com/office/drawing/2014/main" id="{55ECCAB8-F8CF-E785-D1AB-6EA091F152C1}"/>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6" name="Google Shape;436;p21">
              <a:extLst>
                <a:ext uri="{FF2B5EF4-FFF2-40B4-BE49-F238E27FC236}">
                  <a16:creationId xmlns:a16="http://schemas.microsoft.com/office/drawing/2014/main" id="{96B6815A-8262-CE62-9E01-8CDB10DA2B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7" name="Google Shape;437;p21">
              <a:extLst>
                <a:ext uri="{FF2B5EF4-FFF2-40B4-BE49-F238E27FC236}">
                  <a16:creationId xmlns:a16="http://schemas.microsoft.com/office/drawing/2014/main" id="{18E39423-152E-130A-9A95-5C6B2D0B2F1E}"/>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8" name="Google Shape;438;p21">
              <a:extLst>
                <a:ext uri="{FF2B5EF4-FFF2-40B4-BE49-F238E27FC236}">
                  <a16:creationId xmlns:a16="http://schemas.microsoft.com/office/drawing/2014/main" id="{040FF79E-6D2F-6ED8-A279-7ECE6433B509}"/>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9;p21">
              <a:extLst>
                <a:ext uri="{FF2B5EF4-FFF2-40B4-BE49-F238E27FC236}">
                  <a16:creationId xmlns:a16="http://schemas.microsoft.com/office/drawing/2014/main" id="{2E3C0BB6-2575-2939-A490-21FF22581819}"/>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0" name="TextBox 9">
            <a:extLst>
              <a:ext uri="{FF2B5EF4-FFF2-40B4-BE49-F238E27FC236}">
                <a16:creationId xmlns:a16="http://schemas.microsoft.com/office/drawing/2014/main" id="{01780608-47CC-3597-DD75-772359F5C38D}"/>
              </a:ext>
            </a:extLst>
          </p:cNvPr>
          <p:cNvSpPr txBox="1"/>
          <p:nvPr/>
        </p:nvSpPr>
        <p:spPr>
          <a:xfrm>
            <a:off x="10824320" y="2733700"/>
            <a:ext cx="4142252" cy="1961691"/>
          </a:xfrm>
          <a:prstGeom prst="rect">
            <a:avLst/>
          </a:prstGeom>
          <a:noFill/>
        </p:spPr>
        <p:txBody>
          <a:bodyPr wrap="square">
            <a:spAutoFit/>
          </a:bodyPr>
          <a:lstStyle/>
          <a:p>
            <a:pPr algn="ctr"/>
            <a:r>
              <a:rPr lang="en-US" sz="4049" b="1" dirty="0">
                <a:solidFill>
                  <a:schemeClr val="bg1"/>
                </a:solidFill>
                <a:latin typeface="Tahoma" panose="020B0604030504040204" pitchFamily="34" charset="0"/>
                <a:ea typeface="Tahoma" panose="020B0604030504040204" pitchFamily="34" charset="0"/>
                <a:cs typeface="Tahoma" panose="020B0604030504040204" pitchFamily="34" charset="0"/>
              </a:rPr>
              <a:t>What is an Azure Landing Zone?</a:t>
            </a:r>
          </a:p>
        </p:txBody>
      </p:sp>
      <p:sp>
        <p:nvSpPr>
          <p:cNvPr id="27" name="Title 1">
            <a:extLst>
              <a:ext uri="{FF2B5EF4-FFF2-40B4-BE49-F238E27FC236}">
                <a16:creationId xmlns:a16="http://schemas.microsoft.com/office/drawing/2014/main" id="{6BA9B04B-B36D-CE58-C45F-E99D3857FB45}"/>
              </a:ext>
            </a:extLst>
          </p:cNvPr>
          <p:cNvSpPr txBox="1">
            <a:spLocks/>
          </p:cNvSpPr>
          <p:nvPr/>
        </p:nvSpPr>
        <p:spPr>
          <a:xfrm>
            <a:off x="911295" y="1872312"/>
            <a:ext cx="8480413" cy="302329"/>
          </a:xfrm>
          <a:prstGeom prst="rect">
            <a:avLst/>
          </a:prstGeom>
        </p:spPr>
        <p:txBody>
          <a:bodyPr/>
          <a:lstStyle>
            <a:lvl1pPr algn="l" defTabSz="599984"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600" dirty="0"/>
              <a:t>What are you going to build?</a:t>
            </a:r>
          </a:p>
        </p:txBody>
      </p:sp>
      <p:pic>
        <p:nvPicPr>
          <p:cNvPr id="28" name="Picture 27">
            <a:extLst>
              <a:ext uri="{FF2B5EF4-FFF2-40B4-BE49-F238E27FC236}">
                <a16:creationId xmlns:a16="http://schemas.microsoft.com/office/drawing/2014/main" id="{C7C7205B-7675-F757-D4C4-5BC220339343}"/>
              </a:ext>
            </a:extLst>
          </p:cNvPr>
          <p:cNvPicPr>
            <a:picLocks noChangeAspect="1"/>
          </p:cNvPicPr>
          <p:nvPr/>
        </p:nvPicPr>
        <p:blipFill rotWithShape="1">
          <a:blip r:embed="rId4"/>
          <a:srcRect r="4531"/>
          <a:stretch/>
        </p:blipFill>
        <p:spPr>
          <a:xfrm>
            <a:off x="950446" y="3102107"/>
            <a:ext cx="2635663" cy="1828987"/>
          </a:xfrm>
          <a:prstGeom prst="rect">
            <a:avLst/>
          </a:prstGeom>
        </p:spPr>
      </p:pic>
      <p:pic>
        <p:nvPicPr>
          <p:cNvPr id="30" name="Picture 29">
            <a:extLst>
              <a:ext uri="{FF2B5EF4-FFF2-40B4-BE49-F238E27FC236}">
                <a16:creationId xmlns:a16="http://schemas.microsoft.com/office/drawing/2014/main" id="{858D155A-E497-F186-8477-BCBFDBD206A9}"/>
              </a:ext>
            </a:extLst>
          </p:cNvPr>
          <p:cNvPicPr>
            <a:picLocks noChangeAspect="1"/>
          </p:cNvPicPr>
          <p:nvPr/>
        </p:nvPicPr>
        <p:blipFill>
          <a:blip r:embed="rId5"/>
          <a:stretch>
            <a:fillRect/>
          </a:stretch>
        </p:blipFill>
        <p:spPr>
          <a:xfrm>
            <a:off x="3808541" y="3072645"/>
            <a:ext cx="2635664" cy="1828987"/>
          </a:xfrm>
          <a:prstGeom prst="rect">
            <a:avLst/>
          </a:prstGeom>
        </p:spPr>
      </p:pic>
      <p:pic>
        <p:nvPicPr>
          <p:cNvPr id="31" name="Picture 30" descr="A large space station in space&#10;&#10;Description automatically generated">
            <a:extLst>
              <a:ext uri="{FF2B5EF4-FFF2-40B4-BE49-F238E27FC236}">
                <a16:creationId xmlns:a16="http://schemas.microsoft.com/office/drawing/2014/main" id="{5AD9100C-2451-797F-5D78-7ED4D4AF0A30}"/>
              </a:ext>
            </a:extLst>
          </p:cNvPr>
          <p:cNvPicPr>
            <a:picLocks noChangeAspect="1"/>
          </p:cNvPicPr>
          <p:nvPr/>
        </p:nvPicPr>
        <p:blipFill rotWithShape="1">
          <a:blip r:embed="rId6"/>
          <a:srcRect l="4307" r="4307"/>
          <a:stretch/>
        </p:blipFill>
        <p:spPr>
          <a:xfrm>
            <a:off x="6693117" y="3073815"/>
            <a:ext cx="2636702" cy="1828987"/>
          </a:xfrm>
          <a:prstGeom prst="rect">
            <a:avLst/>
          </a:prstGeom>
        </p:spPr>
      </p:pic>
      <p:sp>
        <p:nvSpPr>
          <p:cNvPr id="32" name="Text Placeholder 2">
            <a:extLst>
              <a:ext uri="{FF2B5EF4-FFF2-40B4-BE49-F238E27FC236}">
                <a16:creationId xmlns:a16="http://schemas.microsoft.com/office/drawing/2014/main" id="{29DF3DA0-4946-BB98-4092-14F202DA2D35}"/>
              </a:ext>
            </a:extLst>
          </p:cNvPr>
          <p:cNvSpPr txBox="1">
            <a:spLocks/>
          </p:cNvSpPr>
          <p:nvPr/>
        </p:nvSpPr>
        <p:spPr>
          <a:xfrm>
            <a:off x="911296" y="5102686"/>
            <a:ext cx="2713965" cy="17854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06"/>
            <a:r>
              <a:rPr lang="en-US" sz="3600" dirty="0">
                <a:solidFill>
                  <a:schemeClr val="accent1"/>
                </a:solidFill>
                <a:ea typeface="+mj-ea"/>
                <a:cs typeface="+mj-cs"/>
              </a:rPr>
              <a:t>A house</a:t>
            </a:r>
          </a:p>
        </p:txBody>
      </p:sp>
      <p:sp>
        <p:nvSpPr>
          <p:cNvPr id="33" name="Text Placeholder 3">
            <a:extLst>
              <a:ext uri="{FF2B5EF4-FFF2-40B4-BE49-F238E27FC236}">
                <a16:creationId xmlns:a16="http://schemas.microsoft.com/office/drawing/2014/main" id="{43576C32-EF14-F1B2-4BF8-E3F2E7D77BF2}"/>
              </a:ext>
            </a:extLst>
          </p:cNvPr>
          <p:cNvSpPr txBox="1">
            <a:spLocks/>
          </p:cNvSpPr>
          <p:nvPr/>
        </p:nvSpPr>
        <p:spPr>
          <a:xfrm>
            <a:off x="6651265" y="5073224"/>
            <a:ext cx="2713965" cy="178549"/>
          </a:xfrm>
          <a:prstGeom prst="rect">
            <a:avLst/>
          </a:prstGeom>
        </p:spPr>
        <p:txBody>
          <a:bodyPr lIns="68585" tIns="34292" rIns="68585" bIns="34292"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06"/>
            <a:r>
              <a:rPr lang="en-US" sz="3600" dirty="0">
                <a:solidFill>
                  <a:schemeClr val="accent1"/>
                </a:solidFill>
                <a:ea typeface="+mj-ea"/>
                <a:cs typeface="+mj-cs"/>
              </a:rPr>
              <a:t>A city ship</a:t>
            </a:r>
          </a:p>
        </p:txBody>
      </p:sp>
      <p:sp>
        <p:nvSpPr>
          <p:cNvPr id="34" name="Text Placeholder 4">
            <a:extLst>
              <a:ext uri="{FF2B5EF4-FFF2-40B4-BE49-F238E27FC236}">
                <a16:creationId xmlns:a16="http://schemas.microsoft.com/office/drawing/2014/main" id="{897B4CFD-BD69-CA76-0984-E1A65009A7CE}"/>
              </a:ext>
            </a:extLst>
          </p:cNvPr>
          <p:cNvSpPr txBox="1">
            <a:spLocks/>
          </p:cNvSpPr>
          <p:nvPr/>
        </p:nvSpPr>
        <p:spPr>
          <a:xfrm>
            <a:off x="3770376" y="5073224"/>
            <a:ext cx="2713965" cy="17854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06"/>
            <a:r>
              <a:rPr lang="en-US" sz="3600" dirty="0">
                <a:solidFill>
                  <a:schemeClr val="accent1"/>
                </a:solidFill>
                <a:ea typeface="+mj-ea"/>
                <a:cs typeface="+mj-cs"/>
              </a:rPr>
              <a:t>A stadium</a:t>
            </a:r>
          </a:p>
        </p:txBody>
      </p:sp>
    </p:spTree>
    <p:extLst>
      <p:ext uri="{BB962C8B-B14F-4D97-AF65-F5344CB8AC3E}">
        <p14:creationId xmlns:p14="http://schemas.microsoft.com/office/powerpoint/2010/main" val="114095905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10227"/>
            <a:ext cx="14986127" cy="9009765"/>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dirty="0"/>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905767" y="0"/>
            <a:ext cx="7617181" cy="9121698"/>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36137" y="-11151"/>
            <a:ext cx="833144" cy="6405383"/>
            <a:chOff x="-2169520" y="-7126"/>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a:t>
              </a:r>
            </a:p>
          </p:txBody>
        </p:sp>
      </p:grpSp>
      <p:grpSp>
        <p:nvGrpSpPr>
          <p:cNvPr id="2" name="Google Shape;434;p21">
            <a:extLst>
              <a:ext uri="{FF2B5EF4-FFF2-40B4-BE49-F238E27FC236}">
                <a16:creationId xmlns:a16="http://schemas.microsoft.com/office/drawing/2014/main" id="{9CD43127-6604-05F2-BCC8-7D8D85202C41}"/>
              </a:ext>
            </a:extLst>
          </p:cNvPr>
          <p:cNvGrpSpPr>
            <a:grpSpLocks/>
          </p:cNvGrpSpPr>
          <p:nvPr/>
        </p:nvGrpSpPr>
        <p:grpSpPr bwMode="auto">
          <a:xfrm>
            <a:off x="9180059" y="1715929"/>
            <a:ext cx="6575377" cy="4998337"/>
            <a:chOff x="4800600" y="3789363"/>
            <a:chExt cx="2495550" cy="2280627"/>
          </a:xfrm>
        </p:grpSpPr>
        <p:sp>
          <p:nvSpPr>
            <p:cNvPr id="5" name="Google Shape;435;p21">
              <a:extLst>
                <a:ext uri="{FF2B5EF4-FFF2-40B4-BE49-F238E27FC236}">
                  <a16:creationId xmlns:a16="http://schemas.microsoft.com/office/drawing/2014/main" id="{55ECCAB8-F8CF-E785-D1AB-6EA091F152C1}"/>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6" name="Google Shape;436;p21">
              <a:extLst>
                <a:ext uri="{FF2B5EF4-FFF2-40B4-BE49-F238E27FC236}">
                  <a16:creationId xmlns:a16="http://schemas.microsoft.com/office/drawing/2014/main" id="{96B6815A-8262-CE62-9E01-8CDB10DA2B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7" name="Google Shape;437;p21">
              <a:extLst>
                <a:ext uri="{FF2B5EF4-FFF2-40B4-BE49-F238E27FC236}">
                  <a16:creationId xmlns:a16="http://schemas.microsoft.com/office/drawing/2014/main" id="{18E39423-152E-130A-9A95-5C6B2D0B2F1E}"/>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8" name="Google Shape;438;p21">
              <a:extLst>
                <a:ext uri="{FF2B5EF4-FFF2-40B4-BE49-F238E27FC236}">
                  <a16:creationId xmlns:a16="http://schemas.microsoft.com/office/drawing/2014/main" id="{040FF79E-6D2F-6ED8-A279-7ECE6433B509}"/>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9;p21">
              <a:extLst>
                <a:ext uri="{FF2B5EF4-FFF2-40B4-BE49-F238E27FC236}">
                  <a16:creationId xmlns:a16="http://schemas.microsoft.com/office/drawing/2014/main" id="{2E3C0BB6-2575-2939-A490-21FF22581819}"/>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0" name="TextBox 9">
            <a:extLst>
              <a:ext uri="{FF2B5EF4-FFF2-40B4-BE49-F238E27FC236}">
                <a16:creationId xmlns:a16="http://schemas.microsoft.com/office/drawing/2014/main" id="{01780608-47CC-3597-DD75-772359F5C38D}"/>
              </a:ext>
            </a:extLst>
          </p:cNvPr>
          <p:cNvSpPr txBox="1"/>
          <p:nvPr/>
        </p:nvSpPr>
        <p:spPr>
          <a:xfrm>
            <a:off x="10824320" y="2733700"/>
            <a:ext cx="4142252" cy="1961691"/>
          </a:xfrm>
          <a:prstGeom prst="rect">
            <a:avLst/>
          </a:prstGeom>
          <a:noFill/>
        </p:spPr>
        <p:txBody>
          <a:bodyPr wrap="square">
            <a:spAutoFit/>
          </a:bodyPr>
          <a:lstStyle/>
          <a:p>
            <a:pPr algn="ctr"/>
            <a:r>
              <a:rPr lang="en-US" sz="4049" b="1" dirty="0">
                <a:solidFill>
                  <a:schemeClr val="bg1"/>
                </a:solidFill>
                <a:latin typeface="Tahoma" panose="020B0604030504040204" pitchFamily="34" charset="0"/>
                <a:ea typeface="Tahoma" panose="020B0604030504040204" pitchFamily="34" charset="0"/>
                <a:cs typeface="Tahoma" panose="020B0604030504040204" pitchFamily="34" charset="0"/>
              </a:rPr>
              <a:t>What is an Azure Landing Zone?</a:t>
            </a:r>
          </a:p>
        </p:txBody>
      </p:sp>
      <p:sp>
        <p:nvSpPr>
          <p:cNvPr id="11" name="Title 1">
            <a:extLst>
              <a:ext uri="{FF2B5EF4-FFF2-40B4-BE49-F238E27FC236}">
                <a16:creationId xmlns:a16="http://schemas.microsoft.com/office/drawing/2014/main" id="{5DBAB9D0-EF38-0FB0-F7B6-547CC379C272}"/>
              </a:ext>
            </a:extLst>
          </p:cNvPr>
          <p:cNvSpPr txBox="1">
            <a:spLocks/>
          </p:cNvSpPr>
          <p:nvPr/>
        </p:nvSpPr>
        <p:spPr>
          <a:xfrm>
            <a:off x="1012698" y="2133497"/>
            <a:ext cx="8480413" cy="302329"/>
          </a:xfrm>
          <a:prstGeom prst="rect">
            <a:avLst/>
          </a:prstGeom>
        </p:spPr>
        <p:txBody>
          <a:bodyPr/>
          <a:lstStyle>
            <a:lvl1pPr algn="l" defTabSz="599984"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en-US" sz="3000"/>
              <a:t>All foundations are NOT created equal</a:t>
            </a:r>
            <a:endParaRPr lang="en-US" sz="3000" dirty="0"/>
          </a:p>
        </p:txBody>
      </p:sp>
      <p:sp>
        <p:nvSpPr>
          <p:cNvPr id="12" name="Text Placeholder 2">
            <a:extLst>
              <a:ext uri="{FF2B5EF4-FFF2-40B4-BE49-F238E27FC236}">
                <a16:creationId xmlns:a16="http://schemas.microsoft.com/office/drawing/2014/main" id="{A1C1F0BC-E6DF-173A-A0E0-64F48ED12224}"/>
              </a:ext>
            </a:extLst>
          </p:cNvPr>
          <p:cNvSpPr txBox="1">
            <a:spLocks/>
          </p:cNvSpPr>
          <p:nvPr/>
        </p:nvSpPr>
        <p:spPr>
          <a:xfrm>
            <a:off x="1012698" y="5363872"/>
            <a:ext cx="2713965" cy="17854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06"/>
            <a:r>
              <a:rPr lang="en-US" sz="3600" dirty="0">
                <a:solidFill>
                  <a:schemeClr val="accent1"/>
                </a:solidFill>
                <a:ea typeface="+mj-ea"/>
                <a:cs typeface="+mj-cs"/>
              </a:rPr>
              <a:t>A house</a:t>
            </a:r>
          </a:p>
        </p:txBody>
      </p:sp>
      <p:sp>
        <p:nvSpPr>
          <p:cNvPr id="13" name="Text Placeholder 3">
            <a:extLst>
              <a:ext uri="{FF2B5EF4-FFF2-40B4-BE49-F238E27FC236}">
                <a16:creationId xmlns:a16="http://schemas.microsoft.com/office/drawing/2014/main" id="{C0CA30C5-F83F-A5F1-18F9-0FD8B45D4CFC}"/>
              </a:ext>
            </a:extLst>
          </p:cNvPr>
          <p:cNvSpPr txBox="1">
            <a:spLocks/>
          </p:cNvSpPr>
          <p:nvPr/>
        </p:nvSpPr>
        <p:spPr>
          <a:xfrm>
            <a:off x="6779146" y="5363872"/>
            <a:ext cx="2713965" cy="178549"/>
          </a:xfrm>
          <a:prstGeom prst="rect">
            <a:avLst/>
          </a:prstGeom>
        </p:spPr>
        <p:txBody>
          <a:bodyPr lIns="68585" tIns="34292" rIns="68585" bIns="34292" anchor="t"/>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06"/>
            <a:r>
              <a:rPr lang="en-US" sz="3600" dirty="0">
                <a:solidFill>
                  <a:schemeClr val="accent1"/>
                </a:solidFill>
                <a:ea typeface="+mj-ea"/>
                <a:cs typeface="+mj-cs"/>
              </a:rPr>
              <a:t>A city ship</a:t>
            </a:r>
          </a:p>
        </p:txBody>
      </p:sp>
      <p:sp>
        <p:nvSpPr>
          <p:cNvPr id="14" name="Text Placeholder 4">
            <a:extLst>
              <a:ext uri="{FF2B5EF4-FFF2-40B4-BE49-F238E27FC236}">
                <a16:creationId xmlns:a16="http://schemas.microsoft.com/office/drawing/2014/main" id="{8475C1BF-EEDA-4FED-5AA2-B2631C680C60}"/>
              </a:ext>
            </a:extLst>
          </p:cNvPr>
          <p:cNvSpPr txBox="1">
            <a:spLocks/>
          </p:cNvSpPr>
          <p:nvPr/>
        </p:nvSpPr>
        <p:spPr>
          <a:xfrm>
            <a:off x="3898257" y="5363872"/>
            <a:ext cx="2713965" cy="178549"/>
          </a:xfrm>
          <a:prstGeom prst="rect">
            <a:avLst/>
          </a:prstGeom>
        </p:spPr>
        <p:txBody>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400" kern="1200" spc="-50" baseline="0">
                <a:solidFill>
                  <a:srgbClr val="000000"/>
                </a:solidFill>
                <a:latin typeface="+mj-lt"/>
                <a:ea typeface="+mn-ea"/>
                <a:cs typeface="+mn-cs"/>
              </a:defRPr>
            </a:lvl1pPr>
            <a:lvl2pPr marL="0" marR="0" indent="0" algn="l" defTabSz="932742" rtl="0" eaLnBrk="1" fontAlgn="auto" latinLnBrk="0" hangingPunct="1">
              <a:lnSpc>
                <a:spcPct val="100000"/>
              </a:lnSpc>
              <a:spcBef>
                <a:spcPts val="0"/>
              </a:spcBef>
              <a:spcAft>
                <a:spcPts val="0"/>
              </a:spcAft>
              <a:buClrTx/>
              <a:buSzPct val="90000"/>
              <a:buFontTx/>
              <a:buNone/>
              <a:tabLst/>
              <a:defRPr sz="2000" kern="1200" spc="0" baseline="0">
                <a:solidFill>
                  <a:srgbClr val="000000"/>
                </a:solidFill>
                <a:latin typeface="+mn-lt"/>
                <a:ea typeface="+mn-ea"/>
                <a:cs typeface="+mn-cs"/>
              </a:defRPr>
            </a:lvl2pPr>
            <a:lvl3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chemeClr val="tx2"/>
                </a:solidFill>
                <a:latin typeface="+mj-lt"/>
                <a:ea typeface="+mn-ea"/>
                <a:cs typeface="+mn-cs"/>
              </a:defRPr>
            </a:lvl3pPr>
            <a:lvl4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400" kern="1200" spc="0" baseline="0">
                <a:solidFill>
                  <a:srgbClr val="000000"/>
                </a:solidFill>
                <a:latin typeface="+mn-lt"/>
                <a:ea typeface="+mn-ea"/>
                <a:cs typeface="+mn-cs"/>
              </a:defRPr>
            </a:lvl4pPr>
            <a:lvl5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000" b="1" kern="1200" spc="0" baseline="0">
                <a:solidFill>
                  <a:srgbClr val="000000"/>
                </a:solidFill>
                <a:latin typeface="+mn-lt"/>
                <a:ea typeface="+mn-ea"/>
                <a:cs typeface="+mn-cs"/>
              </a:defRPr>
            </a:lvl5pPr>
            <a:lvl6pPr marL="2331854" indent="0" algn="l" defTabSz="932742" rtl="0" eaLnBrk="1" latinLnBrk="0" hangingPunct="1">
              <a:spcBef>
                <a:spcPct val="20000"/>
              </a:spcBef>
              <a:buFont typeface="Arial" pitchFamily="34" charset="0"/>
              <a:buNone/>
              <a:defRPr sz="2000" kern="1200">
                <a:solidFill>
                  <a:schemeClr val="tx1"/>
                </a:solidFill>
                <a:latin typeface="+mn-lt"/>
                <a:ea typeface="+mn-ea"/>
                <a:cs typeface="+mn-cs"/>
              </a:defRPr>
            </a:lvl6pPr>
            <a:lvl7pPr marL="0" indent="0" algn="l" defTabSz="932742" rtl="0" eaLnBrk="1" latinLnBrk="0" hangingPunct="1">
              <a:lnSpc>
                <a:spcPct val="100000"/>
              </a:lnSpc>
              <a:spcBef>
                <a:spcPts val="0"/>
              </a:spcBef>
              <a:spcAft>
                <a:spcPts val="0"/>
              </a:spcAft>
              <a:buFont typeface="Arial" pitchFamily="34" charset="0"/>
              <a:buNone/>
              <a:defRPr sz="1000" kern="1200">
                <a:solidFill>
                  <a:srgbClr val="000000"/>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defTabSz="685706"/>
            <a:r>
              <a:rPr lang="en-US" sz="3600" dirty="0">
                <a:solidFill>
                  <a:schemeClr val="accent1"/>
                </a:solidFill>
                <a:ea typeface="+mj-ea"/>
                <a:cs typeface="+mj-cs"/>
              </a:rPr>
              <a:t>A stadium</a:t>
            </a:r>
          </a:p>
        </p:txBody>
      </p:sp>
      <p:pic>
        <p:nvPicPr>
          <p:cNvPr id="15" name="Picture 14" descr="A large space ship in the sky&#10;&#10;Description automatically generated">
            <a:extLst>
              <a:ext uri="{FF2B5EF4-FFF2-40B4-BE49-F238E27FC236}">
                <a16:creationId xmlns:a16="http://schemas.microsoft.com/office/drawing/2014/main" id="{04FB36F2-F62B-CA9A-9B7D-C3D34CA7A489}"/>
              </a:ext>
            </a:extLst>
          </p:cNvPr>
          <p:cNvPicPr>
            <a:picLocks noChangeAspect="1"/>
          </p:cNvPicPr>
          <p:nvPr/>
        </p:nvPicPr>
        <p:blipFill rotWithShape="1">
          <a:blip r:embed="rId4"/>
          <a:srcRect l="2701" r="2701"/>
          <a:stretch/>
        </p:blipFill>
        <p:spPr>
          <a:xfrm>
            <a:off x="6715471" y="3349115"/>
            <a:ext cx="2830596" cy="1680908"/>
          </a:xfrm>
          <a:prstGeom prst="rect">
            <a:avLst/>
          </a:prstGeom>
          <a:ln>
            <a:noFill/>
          </a:ln>
          <a:effectLst/>
        </p:spPr>
      </p:pic>
      <p:pic>
        <p:nvPicPr>
          <p:cNvPr id="16" name="Picture 15">
            <a:extLst>
              <a:ext uri="{FF2B5EF4-FFF2-40B4-BE49-F238E27FC236}">
                <a16:creationId xmlns:a16="http://schemas.microsoft.com/office/drawing/2014/main" id="{3C3F986F-AFF3-5D94-A3F9-A9CF0AD3DC40}"/>
              </a:ext>
            </a:extLst>
          </p:cNvPr>
          <p:cNvPicPr>
            <a:picLocks noChangeAspect="1"/>
          </p:cNvPicPr>
          <p:nvPr/>
        </p:nvPicPr>
        <p:blipFill>
          <a:blip r:embed="rId5"/>
          <a:stretch>
            <a:fillRect/>
          </a:stretch>
        </p:blipFill>
        <p:spPr>
          <a:xfrm>
            <a:off x="837681" y="3357471"/>
            <a:ext cx="2833949" cy="1680908"/>
          </a:xfrm>
          <a:prstGeom prst="rect">
            <a:avLst/>
          </a:prstGeom>
          <a:ln>
            <a:noFill/>
          </a:ln>
          <a:effectLst/>
        </p:spPr>
      </p:pic>
      <p:pic>
        <p:nvPicPr>
          <p:cNvPr id="17" name="Picture 16">
            <a:extLst>
              <a:ext uri="{FF2B5EF4-FFF2-40B4-BE49-F238E27FC236}">
                <a16:creationId xmlns:a16="http://schemas.microsoft.com/office/drawing/2014/main" id="{B69CDE65-97AB-2972-3611-B53E328332CA}"/>
              </a:ext>
            </a:extLst>
          </p:cNvPr>
          <p:cNvPicPr>
            <a:picLocks noChangeAspect="1"/>
          </p:cNvPicPr>
          <p:nvPr/>
        </p:nvPicPr>
        <p:blipFill rotWithShape="1">
          <a:blip r:embed="rId6"/>
          <a:srcRect t="5289"/>
          <a:stretch/>
        </p:blipFill>
        <p:spPr>
          <a:xfrm>
            <a:off x="3776575" y="3357470"/>
            <a:ext cx="2833948" cy="1680908"/>
          </a:xfrm>
          <a:prstGeom prst="rect">
            <a:avLst/>
          </a:prstGeom>
          <a:ln>
            <a:noFill/>
          </a:ln>
          <a:effectLst/>
        </p:spPr>
      </p:pic>
    </p:spTree>
    <p:extLst>
      <p:ext uri="{BB962C8B-B14F-4D97-AF65-F5344CB8AC3E}">
        <p14:creationId xmlns:p14="http://schemas.microsoft.com/office/powerpoint/2010/main" val="12411222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28806" y="-18768"/>
            <a:ext cx="14875507" cy="899953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dirty="0"/>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398500" y="-18768"/>
            <a:ext cx="7613681" cy="911750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22932" y="-18767"/>
            <a:ext cx="833144" cy="6405383"/>
            <a:chOff x="-2169520" y="-7126"/>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a:t>
              </a:r>
            </a:p>
          </p:txBody>
        </p:sp>
      </p:grpSp>
      <p:grpSp>
        <p:nvGrpSpPr>
          <p:cNvPr id="2" name="Google Shape;434;p21">
            <a:extLst>
              <a:ext uri="{FF2B5EF4-FFF2-40B4-BE49-F238E27FC236}">
                <a16:creationId xmlns:a16="http://schemas.microsoft.com/office/drawing/2014/main" id="{9CD43127-6604-05F2-BCC8-7D8D85202C41}"/>
              </a:ext>
            </a:extLst>
          </p:cNvPr>
          <p:cNvGrpSpPr>
            <a:grpSpLocks/>
          </p:cNvGrpSpPr>
          <p:nvPr/>
        </p:nvGrpSpPr>
        <p:grpSpPr bwMode="auto">
          <a:xfrm>
            <a:off x="9180059" y="1715929"/>
            <a:ext cx="6575377" cy="4998337"/>
            <a:chOff x="4800600" y="3789363"/>
            <a:chExt cx="2495550" cy="2280627"/>
          </a:xfrm>
        </p:grpSpPr>
        <p:sp>
          <p:nvSpPr>
            <p:cNvPr id="5" name="Google Shape;435;p21">
              <a:extLst>
                <a:ext uri="{FF2B5EF4-FFF2-40B4-BE49-F238E27FC236}">
                  <a16:creationId xmlns:a16="http://schemas.microsoft.com/office/drawing/2014/main" id="{55ECCAB8-F8CF-E785-D1AB-6EA091F152C1}"/>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6" name="Google Shape;436;p21">
              <a:extLst>
                <a:ext uri="{FF2B5EF4-FFF2-40B4-BE49-F238E27FC236}">
                  <a16:creationId xmlns:a16="http://schemas.microsoft.com/office/drawing/2014/main" id="{96B6815A-8262-CE62-9E01-8CDB10DA2B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7" name="Google Shape;437;p21">
              <a:extLst>
                <a:ext uri="{FF2B5EF4-FFF2-40B4-BE49-F238E27FC236}">
                  <a16:creationId xmlns:a16="http://schemas.microsoft.com/office/drawing/2014/main" id="{18E39423-152E-130A-9A95-5C6B2D0B2F1E}"/>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8" name="Google Shape;438;p21">
              <a:extLst>
                <a:ext uri="{FF2B5EF4-FFF2-40B4-BE49-F238E27FC236}">
                  <a16:creationId xmlns:a16="http://schemas.microsoft.com/office/drawing/2014/main" id="{040FF79E-6D2F-6ED8-A279-7ECE6433B509}"/>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9;p21">
              <a:extLst>
                <a:ext uri="{FF2B5EF4-FFF2-40B4-BE49-F238E27FC236}">
                  <a16:creationId xmlns:a16="http://schemas.microsoft.com/office/drawing/2014/main" id="{2E3C0BB6-2575-2939-A490-21FF22581819}"/>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0" name="TextBox 9">
            <a:extLst>
              <a:ext uri="{FF2B5EF4-FFF2-40B4-BE49-F238E27FC236}">
                <a16:creationId xmlns:a16="http://schemas.microsoft.com/office/drawing/2014/main" id="{01780608-47CC-3597-DD75-772359F5C38D}"/>
              </a:ext>
            </a:extLst>
          </p:cNvPr>
          <p:cNvSpPr txBox="1"/>
          <p:nvPr/>
        </p:nvSpPr>
        <p:spPr>
          <a:xfrm>
            <a:off x="10824320" y="2733700"/>
            <a:ext cx="4142252" cy="1961691"/>
          </a:xfrm>
          <a:prstGeom prst="rect">
            <a:avLst/>
          </a:prstGeom>
          <a:noFill/>
        </p:spPr>
        <p:txBody>
          <a:bodyPr wrap="square">
            <a:spAutoFit/>
          </a:bodyPr>
          <a:lstStyle/>
          <a:p>
            <a:pPr algn="ctr"/>
            <a:r>
              <a:rPr lang="en-US" sz="4049" b="1" dirty="0">
                <a:solidFill>
                  <a:schemeClr val="bg1"/>
                </a:solidFill>
                <a:latin typeface="Tahoma" panose="020B0604030504040204" pitchFamily="34" charset="0"/>
                <a:ea typeface="Tahoma" panose="020B0604030504040204" pitchFamily="34" charset="0"/>
                <a:cs typeface="Tahoma" panose="020B0604030504040204" pitchFamily="34" charset="0"/>
              </a:rPr>
              <a:t>Azure Landing Zone</a:t>
            </a:r>
          </a:p>
          <a:p>
            <a:pPr algn="ctr"/>
            <a:r>
              <a:rPr lang="en-US" sz="4049" b="1" dirty="0">
                <a:solidFill>
                  <a:schemeClr val="bg1"/>
                </a:solidFill>
                <a:latin typeface="Tahoma" panose="020B0604030504040204" pitchFamily="34" charset="0"/>
                <a:ea typeface="Tahoma" panose="020B0604030504040204" pitchFamily="34" charset="0"/>
                <a:cs typeface="Tahoma" panose="020B0604030504040204" pitchFamily="34" charset="0"/>
              </a:rPr>
              <a:t>Design Areas</a:t>
            </a:r>
          </a:p>
        </p:txBody>
      </p:sp>
      <p:grpSp>
        <p:nvGrpSpPr>
          <p:cNvPr id="78" name="Group 77">
            <a:extLst>
              <a:ext uri="{FF2B5EF4-FFF2-40B4-BE49-F238E27FC236}">
                <a16:creationId xmlns:a16="http://schemas.microsoft.com/office/drawing/2014/main" id="{F316A914-5CA4-2C10-7249-CAC2F8394BD6}"/>
              </a:ext>
            </a:extLst>
          </p:cNvPr>
          <p:cNvGrpSpPr/>
          <p:nvPr/>
        </p:nvGrpSpPr>
        <p:grpSpPr>
          <a:xfrm>
            <a:off x="768782" y="2285278"/>
            <a:ext cx="3401537" cy="1437589"/>
            <a:chOff x="786558" y="1658010"/>
            <a:chExt cx="2935687" cy="914859"/>
          </a:xfrm>
        </p:grpSpPr>
        <p:sp>
          <p:nvSpPr>
            <p:cNvPr id="79" name="Freeform: Shape 78">
              <a:extLst>
                <a:ext uri="{FF2B5EF4-FFF2-40B4-BE49-F238E27FC236}">
                  <a16:creationId xmlns:a16="http://schemas.microsoft.com/office/drawing/2014/main" id="{C34C6347-66D8-5AB3-9369-ED5409AAF6AE}"/>
                </a:ext>
              </a:extLst>
            </p:cNvPr>
            <p:cNvSpPr/>
            <p:nvPr/>
          </p:nvSpPr>
          <p:spPr>
            <a:xfrm>
              <a:off x="1927741" y="1658010"/>
              <a:ext cx="179450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noFill/>
            <a:ln>
              <a:noFill/>
            </a:ln>
            <a:effectLst/>
          </p:spPr>
          <p:txBody>
            <a:bodyPr spcFirstLastPara="0" vert="horz" wrap="square" lIns="0" tIns="0" rIns="0" bIns="0" numCol="1" spcCol="1270" anchor="ctr" anchorCtr="0">
              <a:noAutofit/>
            </a:bodyPr>
            <a:lstStyle/>
            <a:p>
              <a:pPr defTabSz="599900">
                <a:spcBef>
                  <a:spcPct val="0"/>
                </a:spcBef>
                <a:spcAft>
                  <a:spcPct val="35000"/>
                </a:spcAft>
                <a:defRPr/>
              </a:pPr>
              <a:r>
                <a:rPr lang="en-GB" sz="1471" kern="0" dirty="0">
                  <a:solidFill>
                    <a:schemeClr val="bg1"/>
                  </a:solidFill>
                  <a:latin typeface="Segoe UI"/>
                </a:rPr>
                <a:t>Enterprise </a:t>
              </a:r>
              <a:r>
                <a:rPr lang="en-US" sz="1471" kern="0" dirty="0">
                  <a:solidFill>
                    <a:schemeClr val="bg1"/>
                  </a:solidFill>
                  <a:latin typeface="Segoe UI"/>
                </a:rPr>
                <a:t>Enrollment</a:t>
              </a:r>
            </a:p>
          </p:txBody>
        </p:sp>
        <p:grpSp>
          <p:nvGrpSpPr>
            <p:cNvPr id="80" name="Graphic 29" descr="Users">
              <a:extLst>
                <a:ext uri="{FF2B5EF4-FFF2-40B4-BE49-F238E27FC236}">
                  <a16:creationId xmlns:a16="http://schemas.microsoft.com/office/drawing/2014/main" id="{DA54956A-4429-AC7B-4E76-A2199DC954A3}"/>
                </a:ext>
              </a:extLst>
            </p:cNvPr>
            <p:cNvGrpSpPr/>
            <p:nvPr/>
          </p:nvGrpSpPr>
          <p:grpSpPr>
            <a:xfrm>
              <a:off x="786558" y="1865885"/>
              <a:ext cx="800099" cy="499109"/>
              <a:chOff x="786558" y="1865655"/>
              <a:chExt cx="800099" cy="499109"/>
            </a:xfrm>
            <a:solidFill>
              <a:srgbClr val="50E6FF"/>
            </a:solidFill>
          </p:grpSpPr>
          <p:sp>
            <p:nvSpPr>
              <p:cNvPr id="81" name="Freeform: Shape 80">
                <a:extLst>
                  <a:ext uri="{FF2B5EF4-FFF2-40B4-BE49-F238E27FC236}">
                    <a16:creationId xmlns:a16="http://schemas.microsoft.com/office/drawing/2014/main" id="{F7BADE59-6A5D-33EF-22D3-9705F2F113E2}"/>
                  </a:ext>
                </a:extLst>
              </p:cNvPr>
              <p:cNvSpPr/>
              <p:nvPr/>
            </p:nvSpPr>
            <p:spPr>
              <a:xfrm>
                <a:off x="8722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82" name="Freeform: Shape 81">
                <a:extLst>
                  <a:ext uri="{FF2B5EF4-FFF2-40B4-BE49-F238E27FC236}">
                    <a16:creationId xmlns:a16="http://schemas.microsoft.com/office/drawing/2014/main" id="{C7FB00ED-C8D1-892B-AA87-D49F5A76B6EA}"/>
                  </a:ext>
                </a:extLst>
              </p:cNvPr>
              <p:cNvSpPr/>
              <p:nvPr/>
            </p:nvSpPr>
            <p:spPr>
              <a:xfrm>
                <a:off x="1329483" y="1865655"/>
                <a:ext cx="171450" cy="171449"/>
              </a:xfrm>
              <a:custGeom>
                <a:avLst/>
                <a:gdLst>
                  <a:gd name="connsiteX0" fmla="*/ 171450 w 171450"/>
                  <a:gd name="connsiteY0" fmla="*/ 85725 h 171449"/>
                  <a:gd name="connsiteX1" fmla="*/ 85725 w 171450"/>
                  <a:gd name="connsiteY1" fmla="*/ 171450 h 171449"/>
                  <a:gd name="connsiteX2" fmla="*/ 0 w 171450"/>
                  <a:gd name="connsiteY2" fmla="*/ 85725 h 171449"/>
                  <a:gd name="connsiteX3" fmla="*/ 85725 w 171450"/>
                  <a:gd name="connsiteY3" fmla="*/ 0 h 171449"/>
                  <a:gd name="connsiteX4" fmla="*/ 171450 w 171450"/>
                  <a:gd name="connsiteY4" fmla="*/ 85725 h 17144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49">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83" name="Freeform: Shape 82">
                <a:extLst>
                  <a:ext uri="{FF2B5EF4-FFF2-40B4-BE49-F238E27FC236}">
                    <a16:creationId xmlns:a16="http://schemas.microsoft.com/office/drawing/2014/main" id="{BD71E71A-C02C-9811-98C5-173C4B6E02AF}"/>
                  </a:ext>
                </a:extLst>
              </p:cNvPr>
              <p:cNvSpPr/>
              <p:nvPr/>
            </p:nvSpPr>
            <p:spPr>
              <a:xfrm>
                <a:off x="1015158" y="2193315"/>
                <a:ext cx="342900" cy="171449"/>
              </a:xfrm>
              <a:custGeom>
                <a:avLst/>
                <a:gdLst>
                  <a:gd name="connsiteX0" fmla="*/ 342900 w 342900"/>
                  <a:gd name="connsiteY0" fmla="*/ 171450 h 171449"/>
                  <a:gd name="connsiteX1" fmla="*/ 342900 w 342900"/>
                  <a:gd name="connsiteY1" fmla="*/ 85725 h 171449"/>
                  <a:gd name="connsiteX2" fmla="*/ 325755 w 342900"/>
                  <a:gd name="connsiteY2" fmla="*/ 51435 h 171449"/>
                  <a:gd name="connsiteX3" fmla="*/ 241935 w 342900"/>
                  <a:gd name="connsiteY3" fmla="*/ 11430 h 171449"/>
                  <a:gd name="connsiteX4" fmla="*/ 171450 w 342900"/>
                  <a:gd name="connsiteY4" fmla="*/ 0 h 171449"/>
                  <a:gd name="connsiteX5" fmla="*/ 100965 w 342900"/>
                  <a:gd name="connsiteY5" fmla="*/ 11430 h 171449"/>
                  <a:gd name="connsiteX6" fmla="*/ 17145 w 342900"/>
                  <a:gd name="connsiteY6" fmla="*/ 51435 h 171449"/>
                  <a:gd name="connsiteX7" fmla="*/ 0 w 342900"/>
                  <a:gd name="connsiteY7" fmla="*/ 85725 h 171449"/>
                  <a:gd name="connsiteX8" fmla="*/ 0 w 342900"/>
                  <a:gd name="connsiteY8" fmla="*/ 171450 h 171449"/>
                  <a:gd name="connsiteX9" fmla="*/ 342900 w 342900"/>
                  <a:gd name="connsiteY9" fmla="*/ 171450 h 1714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42900" h="171449">
                    <a:moveTo>
                      <a:pt x="342900" y="171450"/>
                    </a:moveTo>
                    <a:lnTo>
                      <a:pt x="342900" y="85725"/>
                    </a:lnTo>
                    <a:cubicBezTo>
                      <a:pt x="342900" y="72390"/>
                      <a:pt x="337185" y="59055"/>
                      <a:pt x="325755" y="51435"/>
                    </a:cubicBezTo>
                    <a:cubicBezTo>
                      <a:pt x="302895" y="32385"/>
                      <a:pt x="272415" y="19050"/>
                      <a:pt x="241935" y="11430"/>
                    </a:cubicBezTo>
                    <a:cubicBezTo>
                      <a:pt x="220980" y="5715"/>
                      <a:pt x="196215" y="0"/>
                      <a:pt x="171450" y="0"/>
                    </a:cubicBezTo>
                    <a:cubicBezTo>
                      <a:pt x="148590" y="0"/>
                      <a:pt x="123825" y="3810"/>
                      <a:pt x="100965" y="11430"/>
                    </a:cubicBezTo>
                    <a:cubicBezTo>
                      <a:pt x="70485" y="19050"/>
                      <a:pt x="41910" y="34290"/>
                      <a:pt x="17145" y="51435"/>
                    </a:cubicBezTo>
                    <a:cubicBezTo>
                      <a:pt x="5715" y="60960"/>
                      <a:pt x="0" y="72390"/>
                      <a:pt x="0" y="85725"/>
                    </a:cubicBezTo>
                    <a:lnTo>
                      <a:pt x="0" y="171450"/>
                    </a:lnTo>
                    <a:lnTo>
                      <a:pt x="342900" y="171450"/>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84" name="Freeform: Shape 83">
                <a:extLst>
                  <a:ext uri="{FF2B5EF4-FFF2-40B4-BE49-F238E27FC236}">
                    <a16:creationId xmlns:a16="http://schemas.microsoft.com/office/drawing/2014/main" id="{B6D12F49-3CC7-874D-8043-52DF429BDEB1}"/>
                  </a:ext>
                </a:extLst>
              </p:cNvPr>
              <p:cNvSpPr/>
              <p:nvPr/>
            </p:nvSpPr>
            <p:spPr>
              <a:xfrm>
                <a:off x="1100883" y="1999005"/>
                <a:ext cx="171450" cy="171450"/>
              </a:xfrm>
              <a:custGeom>
                <a:avLst/>
                <a:gdLst>
                  <a:gd name="connsiteX0" fmla="*/ 171450 w 171450"/>
                  <a:gd name="connsiteY0" fmla="*/ 85725 h 171450"/>
                  <a:gd name="connsiteX1" fmla="*/ 85725 w 171450"/>
                  <a:gd name="connsiteY1" fmla="*/ 171450 h 171450"/>
                  <a:gd name="connsiteX2" fmla="*/ 0 w 171450"/>
                  <a:gd name="connsiteY2" fmla="*/ 85725 h 171450"/>
                  <a:gd name="connsiteX3" fmla="*/ 85725 w 171450"/>
                  <a:gd name="connsiteY3" fmla="*/ 0 h 171450"/>
                  <a:gd name="connsiteX4" fmla="*/ 171450 w 171450"/>
                  <a:gd name="connsiteY4" fmla="*/ 85725 h 1714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1450" h="171450">
                    <a:moveTo>
                      <a:pt x="171450" y="85725"/>
                    </a:moveTo>
                    <a:cubicBezTo>
                      <a:pt x="171450" y="133070"/>
                      <a:pt x="133070" y="171450"/>
                      <a:pt x="85725" y="171450"/>
                    </a:cubicBezTo>
                    <a:cubicBezTo>
                      <a:pt x="38380" y="171450"/>
                      <a:pt x="0" y="133070"/>
                      <a:pt x="0" y="85725"/>
                    </a:cubicBezTo>
                    <a:cubicBezTo>
                      <a:pt x="0" y="38380"/>
                      <a:pt x="38380" y="0"/>
                      <a:pt x="85725" y="0"/>
                    </a:cubicBezTo>
                    <a:cubicBezTo>
                      <a:pt x="133070" y="0"/>
                      <a:pt x="171450" y="38380"/>
                      <a:pt x="171450" y="85725"/>
                    </a:cubicBez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85" name="Freeform: Shape 84">
                <a:extLst>
                  <a:ext uri="{FF2B5EF4-FFF2-40B4-BE49-F238E27FC236}">
                    <a16:creationId xmlns:a16="http://schemas.microsoft.com/office/drawing/2014/main" id="{85A88ABB-D883-A71B-7AB3-2A5C45643A6B}"/>
                  </a:ext>
                </a:extLst>
              </p:cNvPr>
              <p:cNvSpPr/>
              <p:nvPr/>
            </p:nvSpPr>
            <p:spPr>
              <a:xfrm>
                <a:off x="1276143" y="2059965"/>
                <a:ext cx="310514" cy="171450"/>
              </a:xfrm>
              <a:custGeom>
                <a:avLst/>
                <a:gdLst>
                  <a:gd name="connsiteX0" fmla="*/ 293370 w 310514"/>
                  <a:gd name="connsiteY0" fmla="*/ 51435 h 171450"/>
                  <a:gd name="connsiteX1" fmla="*/ 209550 w 310514"/>
                  <a:gd name="connsiteY1" fmla="*/ 11430 h 171450"/>
                  <a:gd name="connsiteX2" fmla="*/ 139065 w 310514"/>
                  <a:gd name="connsiteY2" fmla="*/ 0 h 171450"/>
                  <a:gd name="connsiteX3" fmla="*/ 68580 w 310514"/>
                  <a:gd name="connsiteY3" fmla="*/ 11430 h 171450"/>
                  <a:gd name="connsiteX4" fmla="*/ 34290 w 310514"/>
                  <a:gd name="connsiteY4" fmla="*/ 24765 h 171450"/>
                  <a:gd name="connsiteX5" fmla="*/ 34290 w 310514"/>
                  <a:gd name="connsiteY5" fmla="*/ 26670 h 171450"/>
                  <a:gd name="connsiteX6" fmla="*/ 0 w 310514"/>
                  <a:gd name="connsiteY6" fmla="*/ 110490 h 171450"/>
                  <a:gd name="connsiteX7" fmla="*/ 87630 w 310514"/>
                  <a:gd name="connsiteY7" fmla="*/ 154305 h 171450"/>
                  <a:gd name="connsiteX8" fmla="*/ 102870 w 310514"/>
                  <a:gd name="connsiteY8" fmla="*/ 171450 h 171450"/>
                  <a:gd name="connsiteX9" fmla="*/ 310515 w 310514"/>
                  <a:gd name="connsiteY9" fmla="*/ 171450 h 171450"/>
                  <a:gd name="connsiteX10" fmla="*/ 310515 w 310514"/>
                  <a:gd name="connsiteY10" fmla="*/ 85725 h 171450"/>
                  <a:gd name="connsiteX11" fmla="*/ 293370 w 310514"/>
                  <a:gd name="connsiteY11" fmla="*/ 5143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0514" h="171450">
                    <a:moveTo>
                      <a:pt x="293370" y="51435"/>
                    </a:moveTo>
                    <a:cubicBezTo>
                      <a:pt x="270510" y="32385"/>
                      <a:pt x="240030" y="19050"/>
                      <a:pt x="209550" y="11430"/>
                    </a:cubicBezTo>
                    <a:cubicBezTo>
                      <a:pt x="188595" y="5715"/>
                      <a:pt x="163830" y="0"/>
                      <a:pt x="139065" y="0"/>
                    </a:cubicBezTo>
                    <a:cubicBezTo>
                      <a:pt x="116205" y="0"/>
                      <a:pt x="91440" y="3810"/>
                      <a:pt x="68580" y="11430"/>
                    </a:cubicBezTo>
                    <a:cubicBezTo>
                      <a:pt x="57150" y="15240"/>
                      <a:pt x="45720" y="19050"/>
                      <a:pt x="34290" y="24765"/>
                    </a:cubicBezTo>
                    <a:lnTo>
                      <a:pt x="34290" y="26670"/>
                    </a:lnTo>
                    <a:cubicBezTo>
                      <a:pt x="34290" y="59055"/>
                      <a:pt x="20955" y="89535"/>
                      <a:pt x="0" y="110490"/>
                    </a:cubicBezTo>
                    <a:cubicBezTo>
                      <a:pt x="36195" y="121920"/>
                      <a:pt x="64770" y="137160"/>
                      <a:pt x="87630" y="154305"/>
                    </a:cubicBezTo>
                    <a:cubicBezTo>
                      <a:pt x="93345" y="160020"/>
                      <a:pt x="99060" y="163830"/>
                      <a:pt x="102870" y="171450"/>
                    </a:cubicBezTo>
                    <a:lnTo>
                      <a:pt x="310515" y="171450"/>
                    </a:lnTo>
                    <a:lnTo>
                      <a:pt x="310515" y="85725"/>
                    </a:lnTo>
                    <a:cubicBezTo>
                      <a:pt x="310515" y="72390"/>
                      <a:pt x="304800" y="59055"/>
                      <a:pt x="293370" y="51435"/>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86" name="Freeform: Shape 85">
                <a:extLst>
                  <a:ext uri="{FF2B5EF4-FFF2-40B4-BE49-F238E27FC236}">
                    <a16:creationId xmlns:a16="http://schemas.microsoft.com/office/drawing/2014/main" id="{1F3C11E5-BD72-58B1-2B48-2461040E3EDF}"/>
                  </a:ext>
                </a:extLst>
              </p:cNvPr>
              <p:cNvSpPr/>
              <p:nvPr/>
            </p:nvSpPr>
            <p:spPr>
              <a:xfrm>
                <a:off x="786558" y="2059965"/>
                <a:ext cx="310514" cy="171450"/>
              </a:xfrm>
              <a:custGeom>
                <a:avLst/>
                <a:gdLst>
                  <a:gd name="connsiteX0" fmla="*/ 222885 w 310514"/>
                  <a:gd name="connsiteY0" fmla="*/ 154305 h 171450"/>
                  <a:gd name="connsiteX1" fmla="*/ 222885 w 310514"/>
                  <a:gd name="connsiteY1" fmla="*/ 154305 h 171450"/>
                  <a:gd name="connsiteX2" fmla="*/ 310515 w 310514"/>
                  <a:gd name="connsiteY2" fmla="*/ 110490 h 171450"/>
                  <a:gd name="connsiteX3" fmla="*/ 276225 w 310514"/>
                  <a:gd name="connsiteY3" fmla="*/ 26670 h 171450"/>
                  <a:gd name="connsiteX4" fmla="*/ 276225 w 310514"/>
                  <a:gd name="connsiteY4" fmla="*/ 22860 h 171450"/>
                  <a:gd name="connsiteX5" fmla="*/ 241935 w 310514"/>
                  <a:gd name="connsiteY5" fmla="*/ 11430 h 171450"/>
                  <a:gd name="connsiteX6" fmla="*/ 171450 w 310514"/>
                  <a:gd name="connsiteY6" fmla="*/ 0 h 171450"/>
                  <a:gd name="connsiteX7" fmla="*/ 100965 w 310514"/>
                  <a:gd name="connsiteY7" fmla="*/ 11430 h 171450"/>
                  <a:gd name="connsiteX8" fmla="*/ 17145 w 310514"/>
                  <a:gd name="connsiteY8" fmla="*/ 51435 h 171450"/>
                  <a:gd name="connsiteX9" fmla="*/ 0 w 310514"/>
                  <a:gd name="connsiteY9" fmla="*/ 85725 h 171450"/>
                  <a:gd name="connsiteX10" fmla="*/ 0 w 310514"/>
                  <a:gd name="connsiteY10" fmla="*/ 171450 h 171450"/>
                  <a:gd name="connsiteX11" fmla="*/ 205740 w 310514"/>
                  <a:gd name="connsiteY11" fmla="*/ 171450 h 171450"/>
                  <a:gd name="connsiteX12" fmla="*/ 222885 w 310514"/>
                  <a:gd name="connsiteY12" fmla="*/ 15430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10514" h="171450">
                    <a:moveTo>
                      <a:pt x="222885" y="154305"/>
                    </a:moveTo>
                    <a:lnTo>
                      <a:pt x="222885" y="154305"/>
                    </a:lnTo>
                    <a:cubicBezTo>
                      <a:pt x="249555" y="135255"/>
                      <a:pt x="280035" y="120015"/>
                      <a:pt x="310515" y="110490"/>
                    </a:cubicBezTo>
                    <a:cubicBezTo>
                      <a:pt x="289560" y="87630"/>
                      <a:pt x="276225" y="59055"/>
                      <a:pt x="276225" y="26670"/>
                    </a:cubicBezTo>
                    <a:cubicBezTo>
                      <a:pt x="276225" y="24765"/>
                      <a:pt x="276225" y="24765"/>
                      <a:pt x="276225" y="22860"/>
                    </a:cubicBezTo>
                    <a:cubicBezTo>
                      <a:pt x="264795" y="19050"/>
                      <a:pt x="253365" y="13335"/>
                      <a:pt x="241935" y="11430"/>
                    </a:cubicBezTo>
                    <a:cubicBezTo>
                      <a:pt x="220980" y="5715"/>
                      <a:pt x="196215" y="0"/>
                      <a:pt x="171450" y="0"/>
                    </a:cubicBezTo>
                    <a:cubicBezTo>
                      <a:pt x="148590" y="0"/>
                      <a:pt x="123825" y="3810"/>
                      <a:pt x="100965" y="11430"/>
                    </a:cubicBezTo>
                    <a:cubicBezTo>
                      <a:pt x="70485" y="20955"/>
                      <a:pt x="41910" y="34290"/>
                      <a:pt x="17145" y="51435"/>
                    </a:cubicBezTo>
                    <a:cubicBezTo>
                      <a:pt x="5715" y="59055"/>
                      <a:pt x="0" y="72390"/>
                      <a:pt x="0" y="85725"/>
                    </a:cubicBezTo>
                    <a:lnTo>
                      <a:pt x="0" y="171450"/>
                    </a:lnTo>
                    <a:lnTo>
                      <a:pt x="205740" y="171450"/>
                    </a:lnTo>
                    <a:cubicBezTo>
                      <a:pt x="211455" y="163830"/>
                      <a:pt x="215265" y="160020"/>
                      <a:pt x="222885" y="154305"/>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grpSp>
      </p:grpSp>
      <p:grpSp>
        <p:nvGrpSpPr>
          <p:cNvPr id="87" name="Group 86">
            <a:extLst>
              <a:ext uri="{FF2B5EF4-FFF2-40B4-BE49-F238E27FC236}">
                <a16:creationId xmlns:a16="http://schemas.microsoft.com/office/drawing/2014/main" id="{8C2BD09B-7784-19A5-283B-DDD78E53F4D4}"/>
              </a:ext>
            </a:extLst>
          </p:cNvPr>
          <p:cNvGrpSpPr/>
          <p:nvPr/>
        </p:nvGrpSpPr>
        <p:grpSpPr>
          <a:xfrm>
            <a:off x="2362167" y="3585159"/>
            <a:ext cx="3774495" cy="1437589"/>
            <a:chOff x="826628" y="3339528"/>
            <a:chExt cx="3257567" cy="914859"/>
          </a:xfrm>
        </p:grpSpPr>
        <p:sp>
          <p:nvSpPr>
            <p:cNvPr id="88" name="Freeform: Shape 87">
              <a:extLst>
                <a:ext uri="{FF2B5EF4-FFF2-40B4-BE49-F238E27FC236}">
                  <a16:creationId xmlns:a16="http://schemas.microsoft.com/office/drawing/2014/main" id="{7EDAABB9-C260-0371-34E4-782FADA26179}"/>
                </a:ext>
              </a:extLst>
            </p:cNvPr>
            <p:cNvSpPr/>
            <p:nvPr/>
          </p:nvSpPr>
          <p:spPr>
            <a:xfrm>
              <a:off x="1927741" y="3339528"/>
              <a:ext cx="21564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noFill/>
            <a:ln>
              <a:noFill/>
            </a:ln>
            <a:effectLst/>
          </p:spPr>
          <p:txBody>
            <a:bodyPr spcFirstLastPara="0" vert="horz" wrap="square" lIns="0" tIns="0" rIns="0" bIns="0" numCol="1" spcCol="1270" anchor="ctr" anchorCtr="0">
              <a:noAutofit/>
            </a:bodyPr>
            <a:lstStyle/>
            <a:p>
              <a:pPr defTabSz="599900">
                <a:spcBef>
                  <a:spcPct val="0"/>
                </a:spcBef>
                <a:spcAft>
                  <a:spcPct val="35000"/>
                </a:spcAft>
                <a:defRPr/>
              </a:pPr>
              <a:r>
                <a:rPr lang="en-GB" sz="1471" kern="0" dirty="0">
                  <a:solidFill>
                    <a:schemeClr val="bg1"/>
                  </a:solidFill>
                  <a:latin typeface="Segoe UI"/>
                </a:rPr>
                <a:t>Network Topology &amp; Connectivity</a:t>
              </a:r>
              <a:endParaRPr lang="en-US" sz="1471" kern="0" dirty="0">
                <a:solidFill>
                  <a:schemeClr val="bg1"/>
                </a:solidFill>
                <a:latin typeface="Segoe UI"/>
              </a:endParaRPr>
            </a:p>
          </p:txBody>
        </p:sp>
        <p:pic>
          <p:nvPicPr>
            <p:cNvPr id="89" name="Graphic 88" descr="Network">
              <a:extLst>
                <a:ext uri="{FF2B5EF4-FFF2-40B4-BE49-F238E27FC236}">
                  <a16:creationId xmlns:a16="http://schemas.microsoft.com/office/drawing/2014/main" id="{0D99E96A-A78F-10E6-5CC0-F719F3B9B9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26628" y="3339758"/>
              <a:ext cx="914400" cy="914400"/>
            </a:xfrm>
            <a:prstGeom prst="rect">
              <a:avLst/>
            </a:prstGeom>
          </p:spPr>
        </p:pic>
      </p:grpSp>
      <p:grpSp>
        <p:nvGrpSpPr>
          <p:cNvPr id="90" name="Group 89">
            <a:extLst>
              <a:ext uri="{FF2B5EF4-FFF2-40B4-BE49-F238E27FC236}">
                <a16:creationId xmlns:a16="http://schemas.microsoft.com/office/drawing/2014/main" id="{6FA0BB3F-533C-55DC-C0F7-7676AFC5C809}"/>
              </a:ext>
            </a:extLst>
          </p:cNvPr>
          <p:cNvGrpSpPr/>
          <p:nvPr/>
        </p:nvGrpSpPr>
        <p:grpSpPr>
          <a:xfrm>
            <a:off x="3975277" y="1534765"/>
            <a:ext cx="3314579" cy="1437589"/>
            <a:chOff x="4545929" y="1683442"/>
            <a:chExt cx="2860639" cy="914859"/>
          </a:xfrm>
        </p:grpSpPr>
        <p:sp>
          <p:nvSpPr>
            <p:cNvPr id="91" name="Freeform: Shape 90">
              <a:extLst>
                <a:ext uri="{FF2B5EF4-FFF2-40B4-BE49-F238E27FC236}">
                  <a16:creationId xmlns:a16="http://schemas.microsoft.com/office/drawing/2014/main" id="{FBDD9587-24A4-BAB9-310F-56AA4EC9FAD8}"/>
                </a:ext>
              </a:extLst>
            </p:cNvPr>
            <p:cNvSpPr/>
            <p:nvPr/>
          </p:nvSpPr>
          <p:spPr>
            <a:xfrm>
              <a:off x="5570842" y="1683442"/>
              <a:ext cx="1835726"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noFill/>
            <a:ln>
              <a:noFill/>
            </a:ln>
            <a:effectLst/>
          </p:spPr>
          <p:txBody>
            <a:bodyPr spcFirstLastPara="0" vert="horz" wrap="square" lIns="0" tIns="0" rIns="0" bIns="0" numCol="1" spcCol="1270" anchor="ctr" anchorCtr="0">
              <a:noAutofit/>
            </a:bodyPr>
            <a:lstStyle/>
            <a:p>
              <a:pPr defTabSz="599900">
                <a:spcBef>
                  <a:spcPct val="0"/>
                </a:spcBef>
                <a:spcAft>
                  <a:spcPct val="35000"/>
                </a:spcAft>
                <a:defRPr/>
              </a:pPr>
              <a:r>
                <a:rPr lang="en-GB" sz="1471" kern="0" dirty="0">
                  <a:solidFill>
                    <a:schemeClr val="bg1"/>
                  </a:solidFill>
                  <a:latin typeface="Segoe UI"/>
                </a:rPr>
                <a:t>Identity</a:t>
              </a:r>
              <a:endParaRPr lang="en-US" sz="1471" kern="0" dirty="0">
                <a:solidFill>
                  <a:schemeClr val="bg1"/>
                </a:solidFill>
                <a:latin typeface="Segoe UI"/>
              </a:endParaRPr>
            </a:p>
          </p:txBody>
        </p:sp>
        <p:grpSp>
          <p:nvGrpSpPr>
            <p:cNvPr id="92" name="Graphic 42" descr="Employee badge">
              <a:extLst>
                <a:ext uri="{FF2B5EF4-FFF2-40B4-BE49-F238E27FC236}">
                  <a16:creationId xmlns:a16="http://schemas.microsoft.com/office/drawing/2014/main" id="{FFC1639B-502E-112F-9C65-9D103F1EB59D}"/>
                </a:ext>
              </a:extLst>
            </p:cNvPr>
            <p:cNvGrpSpPr/>
            <p:nvPr/>
          </p:nvGrpSpPr>
          <p:grpSpPr>
            <a:xfrm>
              <a:off x="4545929" y="1817021"/>
              <a:ext cx="762000" cy="647700"/>
              <a:chOff x="5715000" y="3105150"/>
              <a:chExt cx="762000" cy="647700"/>
            </a:xfrm>
            <a:solidFill>
              <a:srgbClr val="50E6FF"/>
            </a:solidFill>
          </p:grpSpPr>
          <p:sp>
            <p:nvSpPr>
              <p:cNvPr id="93" name="Freeform: Shape 92">
                <a:extLst>
                  <a:ext uri="{FF2B5EF4-FFF2-40B4-BE49-F238E27FC236}">
                    <a16:creationId xmlns:a16="http://schemas.microsoft.com/office/drawing/2014/main" id="{4F84DFAF-E17F-816B-9751-243893B89423}"/>
                  </a:ext>
                </a:extLst>
              </p:cNvPr>
              <p:cNvSpPr/>
              <p:nvPr/>
            </p:nvSpPr>
            <p:spPr>
              <a:xfrm>
                <a:off x="6038850" y="3105150"/>
                <a:ext cx="114300" cy="152400"/>
              </a:xfrm>
              <a:custGeom>
                <a:avLst/>
                <a:gdLst>
                  <a:gd name="connsiteX0" fmla="*/ 76200 w 114300"/>
                  <a:gd name="connsiteY0" fmla="*/ 152400 h 152400"/>
                  <a:gd name="connsiteX1" fmla="*/ 38100 w 114300"/>
                  <a:gd name="connsiteY1" fmla="*/ 152400 h 152400"/>
                  <a:gd name="connsiteX2" fmla="*/ 0 w 114300"/>
                  <a:gd name="connsiteY2" fmla="*/ 114300 h 152400"/>
                  <a:gd name="connsiteX3" fmla="*/ 0 w 114300"/>
                  <a:gd name="connsiteY3" fmla="*/ 38100 h 152400"/>
                  <a:gd name="connsiteX4" fmla="*/ 38100 w 114300"/>
                  <a:gd name="connsiteY4" fmla="*/ 0 h 152400"/>
                  <a:gd name="connsiteX5" fmla="*/ 76200 w 114300"/>
                  <a:gd name="connsiteY5" fmla="*/ 0 h 152400"/>
                  <a:gd name="connsiteX6" fmla="*/ 114300 w 114300"/>
                  <a:gd name="connsiteY6" fmla="*/ 38100 h 152400"/>
                  <a:gd name="connsiteX7" fmla="*/ 114300 w 114300"/>
                  <a:gd name="connsiteY7" fmla="*/ 114300 h 152400"/>
                  <a:gd name="connsiteX8" fmla="*/ 76200 w 114300"/>
                  <a:gd name="connsiteY8" fmla="*/ 152400 h 152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14300" h="152400">
                    <a:moveTo>
                      <a:pt x="76200" y="152400"/>
                    </a:moveTo>
                    <a:lnTo>
                      <a:pt x="38100" y="152400"/>
                    </a:lnTo>
                    <a:cubicBezTo>
                      <a:pt x="17145" y="152400"/>
                      <a:pt x="0" y="135255"/>
                      <a:pt x="0" y="114300"/>
                    </a:cubicBezTo>
                    <a:lnTo>
                      <a:pt x="0" y="38100"/>
                    </a:lnTo>
                    <a:cubicBezTo>
                      <a:pt x="0" y="17145"/>
                      <a:pt x="17145" y="0"/>
                      <a:pt x="38100" y="0"/>
                    </a:cubicBezTo>
                    <a:lnTo>
                      <a:pt x="76200" y="0"/>
                    </a:lnTo>
                    <a:cubicBezTo>
                      <a:pt x="97155" y="0"/>
                      <a:pt x="114300" y="17145"/>
                      <a:pt x="114300" y="38100"/>
                    </a:cubicBezTo>
                    <a:lnTo>
                      <a:pt x="114300" y="114300"/>
                    </a:lnTo>
                    <a:cubicBezTo>
                      <a:pt x="114300" y="135255"/>
                      <a:pt x="97155" y="152400"/>
                      <a:pt x="76200" y="152400"/>
                    </a:cubicBez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94" name="Freeform: Shape 93">
                <a:extLst>
                  <a:ext uri="{FF2B5EF4-FFF2-40B4-BE49-F238E27FC236}">
                    <a16:creationId xmlns:a16="http://schemas.microsoft.com/office/drawing/2014/main" id="{270B794E-63BE-5422-8CD8-721383CB4482}"/>
                  </a:ext>
                </a:extLst>
              </p:cNvPr>
              <p:cNvSpPr/>
              <p:nvPr/>
            </p:nvSpPr>
            <p:spPr>
              <a:xfrm>
                <a:off x="5715000" y="3219450"/>
                <a:ext cx="762000" cy="533400"/>
              </a:xfrm>
              <a:custGeom>
                <a:avLst/>
                <a:gdLst>
                  <a:gd name="connsiteX0" fmla="*/ 685800 w 762000"/>
                  <a:gd name="connsiteY0" fmla="*/ 228600 h 533400"/>
                  <a:gd name="connsiteX1" fmla="*/ 457200 w 762000"/>
                  <a:gd name="connsiteY1" fmla="*/ 228600 h 533400"/>
                  <a:gd name="connsiteX2" fmla="*/ 457200 w 762000"/>
                  <a:gd name="connsiteY2" fmla="*/ 190500 h 533400"/>
                  <a:gd name="connsiteX3" fmla="*/ 685800 w 762000"/>
                  <a:gd name="connsiteY3" fmla="*/ 190500 h 533400"/>
                  <a:gd name="connsiteX4" fmla="*/ 685800 w 762000"/>
                  <a:gd name="connsiteY4" fmla="*/ 228600 h 533400"/>
                  <a:gd name="connsiteX5" fmla="*/ 685800 w 762000"/>
                  <a:gd name="connsiteY5" fmla="*/ 342900 h 533400"/>
                  <a:gd name="connsiteX6" fmla="*/ 457200 w 762000"/>
                  <a:gd name="connsiteY6" fmla="*/ 342900 h 533400"/>
                  <a:gd name="connsiteX7" fmla="*/ 457200 w 762000"/>
                  <a:gd name="connsiteY7" fmla="*/ 304800 h 533400"/>
                  <a:gd name="connsiteX8" fmla="*/ 685800 w 762000"/>
                  <a:gd name="connsiteY8" fmla="*/ 304800 h 533400"/>
                  <a:gd name="connsiteX9" fmla="*/ 685800 w 762000"/>
                  <a:gd name="connsiteY9" fmla="*/ 342900 h 533400"/>
                  <a:gd name="connsiteX10" fmla="*/ 685800 w 762000"/>
                  <a:gd name="connsiteY10" fmla="*/ 457200 h 533400"/>
                  <a:gd name="connsiteX11" fmla="*/ 457200 w 762000"/>
                  <a:gd name="connsiteY11" fmla="*/ 457200 h 533400"/>
                  <a:gd name="connsiteX12" fmla="*/ 457200 w 762000"/>
                  <a:gd name="connsiteY12" fmla="*/ 419100 h 533400"/>
                  <a:gd name="connsiteX13" fmla="*/ 685800 w 762000"/>
                  <a:gd name="connsiteY13" fmla="*/ 419100 h 533400"/>
                  <a:gd name="connsiteX14" fmla="*/ 685800 w 762000"/>
                  <a:gd name="connsiteY14" fmla="*/ 457200 h 533400"/>
                  <a:gd name="connsiteX15" fmla="*/ 381000 w 762000"/>
                  <a:gd name="connsiteY15" fmla="*/ 457200 h 533400"/>
                  <a:gd name="connsiteX16" fmla="*/ 76200 w 762000"/>
                  <a:gd name="connsiteY16" fmla="*/ 457200 h 533400"/>
                  <a:gd name="connsiteX17" fmla="*/ 76200 w 762000"/>
                  <a:gd name="connsiteY17" fmla="*/ 381000 h 533400"/>
                  <a:gd name="connsiteX18" fmla="*/ 91440 w 762000"/>
                  <a:gd name="connsiteY18" fmla="*/ 350520 h 533400"/>
                  <a:gd name="connsiteX19" fmla="*/ 165735 w 762000"/>
                  <a:gd name="connsiteY19" fmla="*/ 314325 h 533400"/>
                  <a:gd name="connsiteX20" fmla="*/ 228600 w 762000"/>
                  <a:gd name="connsiteY20" fmla="*/ 304800 h 533400"/>
                  <a:gd name="connsiteX21" fmla="*/ 291465 w 762000"/>
                  <a:gd name="connsiteY21" fmla="*/ 314325 h 533400"/>
                  <a:gd name="connsiteX22" fmla="*/ 365760 w 762000"/>
                  <a:gd name="connsiteY22" fmla="*/ 350520 h 533400"/>
                  <a:gd name="connsiteX23" fmla="*/ 381000 w 762000"/>
                  <a:gd name="connsiteY23" fmla="*/ 381000 h 533400"/>
                  <a:gd name="connsiteX24" fmla="*/ 381000 w 762000"/>
                  <a:gd name="connsiteY24" fmla="*/ 457200 h 533400"/>
                  <a:gd name="connsiteX25" fmla="*/ 228600 w 762000"/>
                  <a:gd name="connsiteY25" fmla="*/ 133350 h 533400"/>
                  <a:gd name="connsiteX26" fmla="*/ 304800 w 762000"/>
                  <a:gd name="connsiteY26" fmla="*/ 209550 h 533400"/>
                  <a:gd name="connsiteX27" fmla="*/ 228600 w 762000"/>
                  <a:gd name="connsiteY27" fmla="*/ 285750 h 533400"/>
                  <a:gd name="connsiteX28" fmla="*/ 152400 w 762000"/>
                  <a:gd name="connsiteY28" fmla="*/ 209550 h 533400"/>
                  <a:gd name="connsiteX29" fmla="*/ 228600 w 762000"/>
                  <a:gd name="connsiteY29" fmla="*/ 133350 h 533400"/>
                  <a:gd name="connsiteX30" fmla="*/ 723900 w 762000"/>
                  <a:gd name="connsiteY30" fmla="*/ 0 h 533400"/>
                  <a:gd name="connsiteX31" fmla="*/ 476250 w 762000"/>
                  <a:gd name="connsiteY31" fmla="*/ 0 h 533400"/>
                  <a:gd name="connsiteX32" fmla="*/ 400050 w 762000"/>
                  <a:gd name="connsiteY32" fmla="*/ 76200 h 533400"/>
                  <a:gd name="connsiteX33" fmla="*/ 361950 w 762000"/>
                  <a:gd name="connsiteY33" fmla="*/ 76200 h 533400"/>
                  <a:gd name="connsiteX34" fmla="*/ 285750 w 762000"/>
                  <a:gd name="connsiteY34" fmla="*/ 0 h 533400"/>
                  <a:gd name="connsiteX35" fmla="*/ 38100 w 762000"/>
                  <a:gd name="connsiteY35" fmla="*/ 0 h 533400"/>
                  <a:gd name="connsiteX36" fmla="*/ 0 w 762000"/>
                  <a:gd name="connsiteY36" fmla="*/ 38100 h 533400"/>
                  <a:gd name="connsiteX37" fmla="*/ 0 w 762000"/>
                  <a:gd name="connsiteY37" fmla="*/ 495300 h 533400"/>
                  <a:gd name="connsiteX38" fmla="*/ 38100 w 762000"/>
                  <a:gd name="connsiteY38" fmla="*/ 533400 h 533400"/>
                  <a:gd name="connsiteX39" fmla="*/ 723900 w 762000"/>
                  <a:gd name="connsiteY39" fmla="*/ 533400 h 533400"/>
                  <a:gd name="connsiteX40" fmla="*/ 762000 w 762000"/>
                  <a:gd name="connsiteY40" fmla="*/ 495300 h 533400"/>
                  <a:gd name="connsiteX41" fmla="*/ 762000 w 762000"/>
                  <a:gd name="connsiteY41" fmla="*/ 38100 h 533400"/>
                  <a:gd name="connsiteX42" fmla="*/ 723900 w 762000"/>
                  <a:gd name="connsiteY42" fmla="*/ 0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Lst>
                <a:rect l="l" t="t" r="r" b="b"/>
                <a:pathLst>
                  <a:path w="762000" h="533400">
                    <a:moveTo>
                      <a:pt x="685800" y="228600"/>
                    </a:moveTo>
                    <a:lnTo>
                      <a:pt x="457200" y="228600"/>
                    </a:lnTo>
                    <a:lnTo>
                      <a:pt x="457200" y="190500"/>
                    </a:lnTo>
                    <a:lnTo>
                      <a:pt x="685800" y="190500"/>
                    </a:lnTo>
                    <a:lnTo>
                      <a:pt x="685800" y="228600"/>
                    </a:lnTo>
                    <a:close/>
                    <a:moveTo>
                      <a:pt x="685800" y="342900"/>
                    </a:moveTo>
                    <a:lnTo>
                      <a:pt x="457200" y="342900"/>
                    </a:lnTo>
                    <a:lnTo>
                      <a:pt x="457200" y="304800"/>
                    </a:lnTo>
                    <a:lnTo>
                      <a:pt x="685800" y="304800"/>
                    </a:lnTo>
                    <a:lnTo>
                      <a:pt x="685800" y="342900"/>
                    </a:lnTo>
                    <a:close/>
                    <a:moveTo>
                      <a:pt x="685800" y="457200"/>
                    </a:moveTo>
                    <a:lnTo>
                      <a:pt x="457200" y="457200"/>
                    </a:lnTo>
                    <a:lnTo>
                      <a:pt x="457200" y="419100"/>
                    </a:lnTo>
                    <a:lnTo>
                      <a:pt x="685800" y="419100"/>
                    </a:lnTo>
                    <a:lnTo>
                      <a:pt x="685800" y="457200"/>
                    </a:lnTo>
                    <a:close/>
                    <a:moveTo>
                      <a:pt x="381000" y="457200"/>
                    </a:moveTo>
                    <a:lnTo>
                      <a:pt x="76200" y="457200"/>
                    </a:lnTo>
                    <a:lnTo>
                      <a:pt x="76200" y="381000"/>
                    </a:lnTo>
                    <a:cubicBezTo>
                      <a:pt x="76200" y="369570"/>
                      <a:pt x="81915" y="358140"/>
                      <a:pt x="91440" y="350520"/>
                    </a:cubicBezTo>
                    <a:cubicBezTo>
                      <a:pt x="112395" y="335280"/>
                      <a:pt x="139065" y="321945"/>
                      <a:pt x="165735" y="314325"/>
                    </a:cubicBezTo>
                    <a:cubicBezTo>
                      <a:pt x="186690" y="308610"/>
                      <a:pt x="207645" y="304800"/>
                      <a:pt x="228600" y="304800"/>
                    </a:cubicBezTo>
                    <a:cubicBezTo>
                      <a:pt x="251460" y="304800"/>
                      <a:pt x="272415" y="308610"/>
                      <a:pt x="291465" y="314325"/>
                    </a:cubicBezTo>
                    <a:cubicBezTo>
                      <a:pt x="318135" y="321945"/>
                      <a:pt x="344805" y="333375"/>
                      <a:pt x="365760" y="350520"/>
                    </a:cubicBezTo>
                    <a:cubicBezTo>
                      <a:pt x="375285" y="358140"/>
                      <a:pt x="381000" y="369570"/>
                      <a:pt x="381000" y="381000"/>
                    </a:cubicBezTo>
                    <a:lnTo>
                      <a:pt x="381000" y="457200"/>
                    </a:lnTo>
                    <a:close/>
                    <a:moveTo>
                      <a:pt x="228600" y="133350"/>
                    </a:moveTo>
                    <a:cubicBezTo>
                      <a:pt x="270510" y="133350"/>
                      <a:pt x="304800" y="167640"/>
                      <a:pt x="304800" y="209550"/>
                    </a:cubicBezTo>
                    <a:cubicBezTo>
                      <a:pt x="304800" y="251460"/>
                      <a:pt x="270510" y="285750"/>
                      <a:pt x="228600" y="285750"/>
                    </a:cubicBezTo>
                    <a:cubicBezTo>
                      <a:pt x="186690" y="285750"/>
                      <a:pt x="152400" y="251460"/>
                      <a:pt x="152400" y="209550"/>
                    </a:cubicBezTo>
                    <a:cubicBezTo>
                      <a:pt x="152400" y="167640"/>
                      <a:pt x="186690" y="133350"/>
                      <a:pt x="228600" y="133350"/>
                    </a:cubicBezTo>
                    <a:close/>
                    <a:moveTo>
                      <a:pt x="723900" y="0"/>
                    </a:moveTo>
                    <a:lnTo>
                      <a:pt x="476250" y="0"/>
                    </a:lnTo>
                    <a:cubicBezTo>
                      <a:pt x="476250" y="41910"/>
                      <a:pt x="441960" y="76200"/>
                      <a:pt x="400050" y="76200"/>
                    </a:cubicBezTo>
                    <a:lnTo>
                      <a:pt x="361950" y="76200"/>
                    </a:lnTo>
                    <a:cubicBezTo>
                      <a:pt x="320040" y="76200"/>
                      <a:pt x="285750" y="41910"/>
                      <a:pt x="285750" y="0"/>
                    </a:cubicBezTo>
                    <a:lnTo>
                      <a:pt x="38100" y="0"/>
                    </a:lnTo>
                    <a:cubicBezTo>
                      <a:pt x="17145" y="0"/>
                      <a:pt x="0" y="17145"/>
                      <a:pt x="0" y="38100"/>
                    </a:cubicBezTo>
                    <a:lnTo>
                      <a:pt x="0" y="495300"/>
                    </a:lnTo>
                    <a:cubicBezTo>
                      <a:pt x="0" y="516255"/>
                      <a:pt x="17145" y="533400"/>
                      <a:pt x="38100" y="533400"/>
                    </a:cubicBezTo>
                    <a:lnTo>
                      <a:pt x="723900" y="533400"/>
                    </a:lnTo>
                    <a:cubicBezTo>
                      <a:pt x="744855" y="533400"/>
                      <a:pt x="762000" y="516255"/>
                      <a:pt x="762000" y="495300"/>
                    </a:cubicBezTo>
                    <a:lnTo>
                      <a:pt x="762000" y="38100"/>
                    </a:lnTo>
                    <a:cubicBezTo>
                      <a:pt x="762000" y="17145"/>
                      <a:pt x="744855" y="0"/>
                      <a:pt x="723900" y="0"/>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grpSp>
      </p:grpSp>
      <p:grpSp>
        <p:nvGrpSpPr>
          <p:cNvPr id="95" name="Group 94">
            <a:extLst>
              <a:ext uri="{FF2B5EF4-FFF2-40B4-BE49-F238E27FC236}">
                <a16:creationId xmlns:a16="http://schemas.microsoft.com/office/drawing/2014/main" id="{BAF2674C-D632-907B-87EE-702F44E105FB}"/>
              </a:ext>
            </a:extLst>
          </p:cNvPr>
          <p:cNvGrpSpPr/>
          <p:nvPr/>
        </p:nvGrpSpPr>
        <p:grpSpPr>
          <a:xfrm>
            <a:off x="6660838" y="4884870"/>
            <a:ext cx="2982416" cy="1437589"/>
            <a:chOff x="8388201" y="5174559"/>
            <a:chExt cx="2573966" cy="914859"/>
          </a:xfrm>
        </p:grpSpPr>
        <p:sp>
          <p:nvSpPr>
            <p:cNvPr id="96" name="Freeform: Shape 95">
              <a:extLst>
                <a:ext uri="{FF2B5EF4-FFF2-40B4-BE49-F238E27FC236}">
                  <a16:creationId xmlns:a16="http://schemas.microsoft.com/office/drawing/2014/main" id="{B6C54324-50D3-14DB-768C-4000ADCF0C68}"/>
                </a:ext>
              </a:extLst>
            </p:cNvPr>
            <p:cNvSpPr/>
            <p:nvPr/>
          </p:nvSpPr>
          <p:spPr>
            <a:xfrm>
              <a:off x="9270613" y="5174559"/>
              <a:ext cx="1691554"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noFill/>
            <a:ln>
              <a:noFill/>
            </a:ln>
            <a:effectLst/>
          </p:spPr>
          <p:txBody>
            <a:bodyPr spcFirstLastPara="0" vert="horz" wrap="square" lIns="0" tIns="0" rIns="0" bIns="0" numCol="1" spcCol="1270" anchor="ctr" anchorCtr="0">
              <a:noAutofit/>
            </a:bodyPr>
            <a:lstStyle/>
            <a:p>
              <a:pPr defTabSz="599900">
                <a:spcBef>
                  <a:spcPct val="0"/>
                </a:spcBef>
                <a:spcAft>
                  <a:spcPct val="35000"/>
                </a:spcAft>
                <a:defRPr/>
              </a:pPr>
              <a:r>
                <a:rPr lang="en-GB" sz="1471" kern="0" dirty="0">
                  <a:solidFill>
                    <a:schemeClr val="bg1"/>
                  </a:solidFill>
                  <a:latin typeface="Segoe UI"/>
                </a:rPr>
                <a:t>Operations baseline</a:t>
              </a:r>
              <a:endParaRPr lang="en-US" sz="1471" kern="0" dirty="0">
                <a:solidFill>
                  <a:schemeClr val="bg1"/>
                </a:solidFill>
                <a:latin typeface="Segoe UI"/>
              </a:endParaRPr>
            </a:p>
          </p:txBody>
        </p:sp>
        <p:grpSp>
          <p:nvGrpSpPr>
            <p:cNvPr id="97" name="Graphic 47" descr="Checklist">
              <a:extLst>
                <a:ext uri="{FF2B5EF4-FFF2-40B4-BE49-F238E27FC236}">
                  <a16:creationId xmlns:a16="http://schemas.microsoft.com/office/drawing/2014/main" id="{B1DA8B35-AB79-6916-443E-50BC8712F468}"/>
                </a:ext>
              </a:extLst>
            </p:cNvPr>
            <p:cNvGrpSpPr/>
            <p:nvPr/>
          </p:nvGrpSpPr>
          <p:grpSpPr>
            <a:xfrm>
              <a:off x="8388201" y="5250988"/>
              <a:ext cx="590550" cy="762000"/>
              <a:chOff x="5800725" y="3048000"/>
              <a:chExt cx="590550" cy="762000"/>
            </a:xfrm>
            <a:solidFill>
              <a:srgbClr val="0078D4"/>
            </a:solidFill>
          </p:grpSpPr>
          <p:sp>
            <p:nvSpPr>
              <p:cNvPr id="98" name="Freeform: Shape 97">
                <a:extLst>
                  <a:ext uri="{FF2B5EF4-FFF2-40B4-BE49-F238E27FC236}">
                    <a16:creationId xmlns:a16="http://schemas.microsoft.com/office/drawing/2014/main" id="{5C500EF2-00A1-8390-0CFE-51EEFDA07D69}"/>
                  </a:ext>
                </a:extLst>
              </p:cNvPr>
              <p:cNvSpPr/>
              <p:nvPr/>
            </p:nvSpPr>
            <p:spPr>
              <a:xfrm>
                <a:off x="5800725" y="3048000"/>
                <a:ext cx="590550" cy="762000"/>
              </a:xfrm>
              <a:custGeom>
                <a:avLst/>
                <a:gdLst>
                  <a:gd name="connsiteX0" fmla="*/ 57150 w 590550"/>
                  <a:gd name="connsiteY0" fmla="*/ 57150 h 762000"/>
                  <a:gd name="connsiteX1" fmla="*/ 533400 w 590550"/>
                  <a:gd name="connsiteY1" fmla="*/ 57150 h 762000"/>
                  <a:gd name="connsiteX2" fmla="*/ 533400 w 590550"/>
                  <a:gd name="connsiteY2" fmla="*/ 704850 h 762000"/>
                  <a:gd name="connsiteX3" fmla="*/ 57150 w 590550"/>
                  <a:gd name="connsiteY3" fmla="*/ 704850 h 762000"/>
                  <a:gd name="connsiteX4" fmla="*/ 57150 w 590550"/>
                  <a:gd name="connsiteY4" fmla="*/ 57150 h 762000"/>
                  <a:gd name="connsiteX5" fmla="*/ 0 w 590550"/>
                  <a:gd name="connsiteY5" fmla="*/ 762000 h 762000"/>
                  <a:gd name="connsiteX6" fmla="*/ 590550 w 590550"/>
                  <a:gd name="connsiteY6" fmla="*/ 762000 h 762000"/>
                  <a:gd name="connsiteX7" fmla="*/ 590550 w 590550"/>
                  <a:gd name="connsiteY7" fmla="*/ 0 h 762000"/>
                  <a:gd name="connsiteX8" fmla="*/ 0 w 590550"/>
                  <a:gd name="connsiteY8" fmla="*/ 0 h 762000"/>
                  <a:gd name="connsiteX9" fmla="*/ 0 w 590550"/>
                  <a:gd name="connsiteY9" fmla="*/ 762000 h 762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0550" h="762000">
                    <a:moveTo>
                      <a:pt x="57150" y="57150"/>
                    </a:moveTo>
                    <a:lnTo>
                      <a:pt x="533400" y="57150"/>
                    </a:lnTo>
                    <a:lnTo>
                      <a:pt x="533400" y="704850"/>
                    </a:lnTo>
                    <a:lnTo>
                      <a:pt x="57150" y="704850"/>
                    </a:lnTo>
                    <a:lnTo>
                      <a:pt x="57150" y="57150"/>
                    </a:lnTo>
                    <a:close/>
                    <a:moveTo>
                      <a:pt x="0" y="762000"/>
                    </a:moveTo>
                    <a:lnTo>
                      <a:pt x="590550" y="762000"/>
                    </a:lnTo>
                    <a:lnTo>
                      <a:pt x="590550" y="0"/>
                    </a:lnTo>
                    <a:lnTo>
                      <a:pt x="0" y="0"/>
                    </a:lnTo>
                    <a:lnTo>
                      <a:pt x="0" y="762000"/>
                    </a:ln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99" name="Freeform: Shape 98">
                <a:extLst>
                  <a:ext uri="{FF2B5EF4-FFF2-40B4-BE49-F238E27FC236}">
                    <a16:creationId xmlns:a16="http://schemas.microsoft.com/office/drawing/2014/main" id="{3A970888-E102-66FE-4BA0-D1387AA95633}"/>
                  </a:ext>
                </a:extLst>
              </p:cNvPr>
              <p:cNvSpPr/>
              <p:nvPr/>
            </p:nvSpPr>
            <p:spPr>
              <a:xfrm>
                <a:off x="6115050" y="31908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00" name="Freeform: Shape 99">
                <a:extLst>
                  <a:ext uri="{FF2B5EF4-FFF2-40B4-BE49-F238E27FC236}">
                    <a16:creationId xmlns:a16="http://schemas.microsoft.com/office/drawing/2014/main" id="{C41E0A8C-9507-042B-F3D7-07E0056FA06D}"/>
                  </a:ext>
                </a:extLst>
              </p:cNvPr>
              <p:cNvSpPr/>
              <p:nvPr/>
            </p:nvSpPr>
            <p:spPr>
              <a:xfrm>
                <a:off x="6115050" y="33432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01" name="Freeform: Shape 100">
                <a:extLst>
                  <a:ext uri="{FF2B5EF4-FFF2-40B4-BE49-F238E27FC236}">
                    <a16:creationId xmlns:a16="http://schemas.microsoft.com/office/drawing/2014/main" id="{2370F78F-B848-72E1-1610-EE40DB64FB3B}"/>
                  </a:ext>
                </a:extLst>
              </p:cNvPr>
              <p:cNvSpPr/>
              <p:nvPr/>
            </p:nvSpPr>
            <p:spPr>
              <a:xfrm>
                <a:off x="6115050" y="36480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02" name="Freeform: Shape 101">
                <a:extLst>
                  <a:ext uri="{FF2B5EF4-FFF2-40B4-BE49-F238E27FC236}">
                    <a16:creationId xmlns:a16="http://schemas.microsoft.com/office/drawing/2014/main" id="{A3270953-C618-D107-63B2-C65E5B99DB46}"/>
                  </a:ext>
                </a:extLst>
              </p:cNvPr>
              <p:cNvSpPr/>
              <p:nvPr/>
            </p:nvSpPr>
            <p:spPr>
              <a:xfrm>
                <a:off x="6115050" y="3495675"/>
                <a:ext cx="161925" cy="38100"/>
              </a:xfrm>
              <a:custGeom>
                <a:avLst/>
                <a:gdLst>
                  <a:gd name="connsiteX0" fmla="*/ 0 w 161925"/>
                  <a:gd name="connsiteY0" fmla="*/ 0 h 38100"/>
                  <a:gd name="connsiteX1" fmla="*/ 161925 w 161925"/>
                  <a:gd name="connsiteY1" fmla="*/ 0 h 38100"/>
                  <a:gd name="connsiteX2" fmla="*/ 161925 w 161925"/>
                  <a:gd name="connsiteY2" fmla="*/ 38100 h 38100"/>
                  <a:gd name="connsiteX3" fmla="*/ 0 w 161925"/>
                  <a:gd name="connsiteY3" fmla="*/ 38100 h 38100"/>
                </a:gdLst>
                <a:ahLst/>
                <a:cxnLst>
                  <a:cxn ang="0">
                    <a:pos x="connsiteX0" y="connsiteY0"/>
                  </a:cxn>
                  <a:cxn ang="0">
                    <a:pos x="connsiteX1" y="connsiteY1"/>
                  </a:cxn>
                  <a:cxn ang="0">
                    <a:pos x="connsiteX2" y="connsiteY2"/>
                  </a:cxn>
                  <a:cxn ang="0">
                    <a:pos x="connsiteX3" y="connsiteY3"/>
                  </a:cxn>
                </a:cxnLst>
                <a:rect l="l" t="t" r="r" b="b"/>
                <a:pathLst>
                  <a:path w="161925" h="38100">
                    <a:moveTo>
                      <a:pt x="0" y="0"/>
                    </a:moveTo>
                    <a:lnTo>
                      <a:pt x="161925" y="0"/>
                    </a:lnTo>
                    <a:lnTo>
                      <a:pt x="161925" y="38100"/>
                    </a:lnTo>
                    <a:lnTo>
                      <a:pt x="0" y="38100"/>
                    </a:ln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03" name="Freeform: Shape 102">
                <a:extLst>
                  <a:ext uri="{FF2B5EF4-FFF2-40B4-BE49-F238E27FC236}">
                    <a16:creationId xmlns:a16="http://schemas.microsoft.com/office/drawing/2014/main" id="{F970770D-DB0E-899F-EC4F-7151FD2EEFF9}"/>
                  </a:ext>
                </a:extLst>
              </p:cNvPr>
              <p:cNvSpPr/>
              <p:nvPr/>
            </p:nvSpPr>
            <p:spPr>
              <a:xfrm>
                <a:off x="5915025" y="31432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04" name="Freeform: Shape 103">
                <a:extLst>
                  <a:ext uri="{FF2B5EF4-FFF2-40B4-BE49-F238E27FC236}">
                    <a16:creationId xmlns:a16="http://schemas.microsoft.com/office/drawing/2014/main" id="{BC4319AC-A6AB-B992-61D3-24D9027FE9FE}"/>
                  </a:ext>
                </a:extLst>
              </p:cNvPr>
              <p:cNvSpPr/>
              <p:nvPr/>
            </p:nvSpPr>
            <p:spPr>
              <a:xfrm>
                <a:off x="5915025" y="32956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05" name="Freeform: Shape 104">
                <a:extLst>
                  <a:ext uri="{FF2B5EF4-FFF2-40B4-BE49-F238E27FC236}">
                    <a16:creationId xmlns:a16="http://schemas.microsoft.com/office/drawing/2014/main" id="{0327458E-E4C7-07B0-6F1F-CADF2FC7A45B}"/>
                  </a:ext>
                </a:extLst>
              </p:cNvPr>
              <p:cNvSpPr/>
              <p:nvPr/>
            </p:nvSpPr>
            <p:spPr>
              <a:xfrm>
                <a:off x="5915025" y="3448050"/>
                <a:ext cx="140969" cy="116205"/>
              </a:xfrm>
              <a:custGeom>
                <a:avLst/>
                <a:gdLst>
                  <a:gd name="connsiteX0" fmla="*/ 140970 w 140969"/>
                  <a:gd name="connsiteY0" fmla="*/ 26670 h 116205"/>
                  <a:gd name="connsiteX1" fmla="*/ 114300 w 140969"/>
                  <a:gd name="connsiteY1" fmla="*/ 0 h 116205"/>
                  <a:gd name="connsiteX2" fmla="*/ 51435 w 140969"/>
                  <a:gd name="connsiteY2" fmla="*/ 62865 h 116205"/>
                  <a:gd name="connsiteX3" fmla="*/ 26670 w 140969"/>
                  <a:gd name="connsiteY3" fmla="*/ 38100 h 116205"/>
                  <a:gd name="connsiteX4" fmla="*/ 0 w 140969"/>
                  <a:gd name="connsiteY4" fmla="*/ 64770 h 116205"/>
                  <a:gd name="connsiteX5" fmla="*/ 51435 w 140969"/>
                  <a:gd name="connsiteY5" fmla="*/ 116205 h 11620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5">
                    <a:moveTo>
                      <a:pt x="140970" y="26670"/>
                    </a:moveTo>
                    <a:lnTo>
                      <a:pt x="114300" y="0"/>
                    </a:lnTo>
                    <a:lnTo>
                      <a:pt x="51435" y="62865"/>
                    </a:lnTo>
                    <a:lnTo>
                      <a:pt x="26670" y="38100"/>
                    </a:lnTo>
                    <a:lnTo>
                      <a:pt x="0" y="64770"/>
                    </a:lnTo>
                    <a:lnTo>
                      <a:pt x="51435" y="116205"/>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06" name="Freeform: Shape 105">
                <a:extLst>
                  <a:ext uri="{FF2B5EF4-FFF2-40B4-BE49-F238E27FC236}">
                    <a16:creationId xmlns:a16="http://schemas.microsoft.com/office/drawing/2014/main" id="{1119B9E5-94BF-C722-CF8F-9086E5D5BAD7}"/>
                  </a:ext>
                </a:extLst>
              </p:cNvPr>
              <p:cNvSpPr/>
              <p:nvPr/>
            </p:nvSpPr>
            <p:spPr>
              <a:xfrm>
                <a:off x="5915025" y="3598545"/>
                <a:ext cx="140969" cy="116204"/>
              </a:xfrm>
              <a:custGeom>
                <a:avLst/>
                <a:gdLst>
                  <a:gd name="connsiteX0" fmla="*/ 140970 w 140969"/>
                  <a:gd name="connsiteY0" fmla="*/ 26670 h 116204"/>
                  <a:gd name="connsiteX1" fmla="*/ 114300 w 140969"/>
                  <a:gd name="connsiteY1" fmla="*/ 0 h 116204"/>
                  <a:gd name="connsiteX2" fmla="*/ 51435 w 140969"/>
                  <a:gd name="connsiteY2" fmla="*/ 62865 h 116204"/>
                  <a:gd name="connsiteX3" fmla="*/ 26670 w 140969"/>
                  <a:gd name="connsiteY3" fmla="*/ 38100 h 116204"/>
                  <a:gd name="connsiteX4" fmla="*/ 0 w 140969"/>
                  <a:gd name="connsiteY4" fmla="*/ 64770 h 116204"/>
                  <a:gd name="connsiteX5" fmla="*/ 51435 w 140969"/>
                  <a:gd name="connsiteY5" fmla="*/ 116205 h 1162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0969" h="116204">
                    <a:moveTo>
                      <a:pt x="140970" y="26670"/>
                    </a:moveTo>
                    <a:lnTo>
                      <a:pt x="114300" y="0"/>
                    </a:lnTo>
                    <a:lnTo>
                      <a:pt x="51435" y="62865"/>
                    </a:lnTo>
                    <a:lnTo>
                      <a:pt x="26670" y="38100"/>
                    </a:lnTo>
                    <a:lnTo>
                      <a:pt x="0" y="64770"/>
                    </a:lnTo>
                    <a:lnTo>
                      <a:pt x="51435" y="116205"/>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grpSp>
      </p:grpSp>
      <p:grpSp>
        <p:nvGrpSpPr>
          <p:cNvPr id="107" name="Group 106">
            <a:extLst>
              <a:ext uri="{FF2B5EF4-FFF2-40B4-BE49-F238E27FC236}">
                <a16:creationId xmlns:a16="http://schemas.microsoft.com/office/drawing/2014/main" id="{866506A9-AF01-6F05-B5C8-BC954BDE3F18}"/>
              </a:ext>
            </a:extLst>
          </p:cNvPr>
          <p:cNvGrpSpPr/>
          <p:nvPr/>
        </p:nvGrpSpPr>
        <p:grpSpPr>
          <a:xfrm>
            <a:off x="3760038" y="4884870"/>
            <a:ext cx="3164898" cy="1437589"/>
            <a:chOff x="4673564" y="5131268"/>
            <a:chExt cx="2731457" cy="914859"/>
          </a:xfrm>
        </p:grpSpPr>
        <p:sp>
          <p:nvSpPr>
            <p:cNvPr id="108" name="Freeform: Shape 107">
              <a:extLst>
                <a:ext uri="{FF2B5EF4-FFF2-40B4-BE49-F238E27FC236}">
                  <a16:creationId xmlns:a16="http://schemas.microsoft.com/office/drawing/2014/main" id="{C1AE1337-F3C3-87EE-2287-1EF5AD003649}"/>
                </a:ext>
              </a:extLst>
            </p:cNvPr>
            <p:cNvSpPr/>
            <p:nvPr/>
          </p:nvSpPr>
          <p:spPr>
            <a:xfrm>
              <a:off x="5570842" y="5131268"/>
              <a:ext cx="183417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noFill/>
            <a:ln>
              <a:noFill/>
            </a:ln>
            <a:effectLst/>
          </p:spPr>
          <p:txBody>
            <a:bodyPr spcFirstLastPara="0" vert="horz" wrap="square" lIns="0" tIns="0" rIns="0" bIns="0" numCol="1" spcCol="1270" anchor="ctr" anchorCtr="0">
              <a:noAutofit/>
            </a:bodyPr>
            <a:lstStyle/>
            <a:p>
              <a:pPr defTabSz="599900">
                <a:spcBef>
                  <a:spcPct val="0"/>
                </a:spcBef>
                <a:spcAft>
                  <a:spcPct val="35000"/>
                </a:spcAft>
                <a:defRPr/>
              </a:pPr>
              <a:r>
                <a:rPr lang="en-GB" sz="1471" kern="0" dirty="0">
                  <a:solidFill>
                    <a:schemeClr val="bg1"/>
                  </a:solidFill>
                  <a:latin typeface="Segoe UI"/>
                </a:rPr>
                <a:t>Deployment options</a:t>
              </a:r>
              <a:endParaRPr lang="en-US" sz="1471" kern="0" dirty="0">
                <a:solidFill>
                  <a:schemeClr val="bg1"/>
                </a:solidFill>
                <a:latin typeface="Segoe UI"/>
              </a:endParaRPr>
            </a:p>
          </p:txBody>
        </p:sp>
        <p:grpSp>
          <p:nvGrpSpPr>
            <p:cNvPr id="109" name="Graphic 59" descr="Gears">
              <a:extLst>
                <a:ext uri="{FF2B5EF4-FFF2-40B4-BE49-F238E27FC236}">
                  <a16:creationId xmlns:a16="http://schemas.microsoft.com/office/drawing/2014/main" id="{F9E8BFE9-9417-757A-4E26-553AFDDE1D31}"/>
                </a:ext>
              </a:extLst>
            </p:cNvPr>
            <p:cNvGrpSpPr/>
            <p:nvPr/>
          </p:nvGrpSpPr>
          <p:grpSpPr>
            <a:xfrm>
              <a:off x="4673564" y="5212936"/>
              <a:ext cx="621030" cy="751522"/>
              <a:chOff x="5687896" y="3077456"/>
              <a:chExt cx="621030" cy="751522"/>
            </a:xfrm>
            <a:solidFill>
              <a:srgbClr val="50E6FF"/>
            </a:solidFill>
          </p:grpSpPr>
          <p:sp>
            <p:nvSpPr>
              <p:cNvPr id="110" name="Freeform: Shape 109">
                <a:extLst>
                  <a:ext uri="{FF2B5EF4-FFF2-40B4-BE49-F238E27FC236}">
                    <a16:creationId xmlns:a16="http://schemas.microsoft.com/office/drawing/2014/main" id="{F091E731-2F8A-9B85-66A0-71E789467A38}"/>
                  </a:ext>
                </a:extLst>
              </p:cNvPr>
              <p:cNvSpPr/>
              <p:nvPr/>
            </p:nvSpPr>
            <p:spPr>
              <a:xfrm>
                <a:off x="5903162" y="3077456"/>
                <a:ext cx="405764" cy="404812"/>
              </a:xfrm>
              <a:custGeom>
                <a:avLst/>
                <a:gdLst>
                  <a:gd name="connsiteX0" fmla="*/ 202883 w 405764"/>
                  <a:gd name="connsiteY0" fmla="*/ 274320 h 404812"/>
                  <a:gd name="connsiteX1" fmla="*/ 131445 w 405764"/>
                  <a:gd name="connsiteY1" fmla="*/ 202883 h 404812"/>
                  <a:gd name="connsiteX2" fmla="*/ 202883 w 405764"/>
                  <a:gd name="connsiteY2" fmla="*/ 131445 h 404812"/>
                  <a:gd name="connsiteX3" fmla="*/ 274320 w 405764"/>
                  <a:gd name="connsiteY3" fmla="*/ 202883 h 404812"/>
                  <a:gd name="connsiteX4" fmla="*/ 202883 w 405764"/>
                  <a:gd name="connsiteY4" fmla="*/ 274320 h 404812"/>
                  <a:gd name="connsiteX5" fmla="*/ 363855 w 405764"/>
                  <a:gd name="connsiteY5" fmla="*/ 158115 h 404812"/>
                  <a:gd name="connsiteX6" fmla="*/ 348615 w 405764"/>
                  <a:gd name="connsiteY6" fmla="*/ 120968 h 404812"/>
                  <a:gd name="connsiteX7" fmla="*/ 363855 w 405764"/>
                  <a:gd name="connsiteY7" fmla="*/ 76200 h 404812"/>
                  <a:gd name="connsiteX8" fmla="*/ 329565 w 405764"/>
                  <a:gd name="connsiteY8" fmla="*/ 41910 h 404812"/>
                  <a:gd name="connsiteX9" fmla="*/ 284798 w 405764"/>
                  <a:gd name="connsiteY9" fmla="*/ 57150 h 404812"/>
                  <a:gd name="connsiteX10" fmla="*/ 247650 w 405764"/>
                  <a:gd name="connsiteY10" fmla="*/ 41910 h 404812"/>
                  <a:gd name="connsiteX11" fmla="*/ 226695 w 405764"/>
                  <a:gd name="connsiteY11" fmla="*/ 0 h 404812"/>
                  <a:gd name="connsiteX12" fmla="*/ 179070 w 405764"/>
                  <a:gd name="connsiteY12" fmla="*/ 0 h 404812"/>
                  <a:gd name="connsiteX13" fmla="*/ 158115 w 405764"/>
                  <a:gd name="connsiteY13" fmla="*/ 41910 h 404812"/>
                  <a:gd name="connsiteX14" fmla="*/ 120968 w 405764"/>
                  <a:gd name="connsiteY14" fmla="*/ 57150 h 404812"/>
                  <a:gd name="connsiteX15" fmla="*/ 76200 w 405764"/>
                  <a:gd name="connsiteY15" fmla="*/ 41910 h 404812"/>
                  <a:gd name="connsiteX16" fmla="*/ 41910 w 405764"/>
                  <a:gd name="connsiteY16" fmla="*/ 76200 h 404812"/>
                  <a:gd name="connsiteX17" fmla="*/ 57150 w 405764"/>
                  <a:gd name="connsiteY17" fmla="*/ 120968 h 404812"/>
                  <a:gd name="connsiteX18" fmla="*/ 41910 w 405764"/>
                  <a:gd name="connsiteY18" fmla="*/ 158115 h 404812"/>
                  <a:gd name="connsiteX19" fmla="*/ 0 w 405764"/>
                  <a:gd name="connsiteY19" fmla="*/ 179070 h 404812"/>
                  <a:gd name="connsiteX20" fmla="*/ 0 w 405764"/>
                  <a:gd name="connsiteY20" fmla="*/ 226695 h 404812"/>
                  <a:gd name="connsiteX21" fmla="*/ 41910 w 405764"/>
                  <a:gd name="connsiteY21" fmla="*/ 247650 h 404812"/>
                  <a:gd name="connsiteX22" fmla="*/ 57150 w 405764"/>
                  <a:gd name="connsiteY22" fmla="*/ 284798 h 404812"/>
                  <a:gd name="connsiteX23" fmla="*/ 41910 w 405764"/>
                  <a:gd name="connsiteY23" fmla="*/ 329565 h 404812"/>
                  <a:gd name="connsiteX24" fmla="*/ 75248 w 405764"/>
                  <a:gd name="connsiteY24" fmla="*/ 362903 h 404812"/>
                  <a:gd name="connsiteX25" fmla="*/ 120015 w 405764"/>
                  <a:gd name="connsiteY25" fmla="*/ 347663 h 404812"/>
                  <a:gd name="connsiteX26" fmla="*/ 157163 w 405764"/>
                  <a:gd name="connsiteY26" fmla="*/ 362903 h 404812"/>
                  <a:gd name="connsiteX27" fmla="*/ 178118 w 405764"/>
                  <a:gd name="connsiteY27" fmla="*/ 404813 h 404812"/>
                  <a:gd name="connsiteX28" fmla="*/ 225743 w 405764"/>
                  <a:gd name="connsiteY28" fmla="*/ 404813 h 404812"/>
                  <a:gd name="connsiteX29" fmla="*/ 246698 w 405764"/>
                  <a:gd name="connsiteY29" fmla="*/ 362903 h 404812"/>
                  <a:gd name="connsiteX30" fmla="*/ 283845 w 405764"/>
                  <a:gd name="connsiteY30" fmla="*/ 347663 h 404812"/>
                  <a:gd name="connsiteX31" fmla="*/ 328613 w 405764"/>
                  <a:gd name="connsiteY31" fmla="*/ 362903 h 404812"/>
                  <a:gd name="connsiteX32" fmla="*/ 362903 w 405764"/>
                  <a:gd name="connsiteY32" fmla="*/ 329565 h 404812"/>
                  <a:gd name="connsiteX33" fmla="*/ 347663 w 405764"/>
                  <a:gd name="connsiteY33" fmla="*/ 284798 h 404812"/>
                  <a:gd name="connsiteX34" fmla="*/ 363855 w 405764"/>
                  <a:gd name="connsiteY34" fmla="*/ 247650 h 404812"/>
                  <a:gd name="connsiteX35" fmla="*/ 405765 w 405764"/>
                  <a:gd name="connsiteY35" fmla="*/ 226695 h 404812"/>
                  <a:gd name="connsiteX36" fmla="*/ 405765 w 405764"/>
                  <a:gd name="connsiteY36" fmla="*/ 179070 h 404812"/>
                  <a:gd name="connsiteX37" fmla="*/ 363855 w 405764"/>
                  <a:gd name="connsiteY37" fmla="*/ 158115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405764" h="404812">
                    <a:moveTo>
                      <a:pt x="202883" y="274320"/>
                    </a:moveTo>
                    <a:cubicBezTo>
                      <a:pt x="162877" y="274320"/>
                      <a:pt x="131445" y="241935"/>
                      <a:pt x="131445" y="202883"/>
                    </a:cubicBezTo>
                    <a:cubicBezTo>
                      <a:pt x="131445" y="163830"/>
                      <a:pt x="163830" y="131445"/>
                      <a:pt x="202883" y="131445"/>
                    </a:cubicBezTo>
                    <a:cubicBezTo>
                      <a:pt x="242888" y="131445"/>
                      <a:pt x="274320" y="163830"/>
                      <a:pt x="274320" y="202883"/>
                    </a:cubicBezTo>
                    <a:cubicBezTo>
                      <a:pt x="274320" y="241935"/>
                      <a:pt x="241935" y="274320"/>
                      <a:pt x="202883" y="274320"/>
                    </a:cubicBezTo>
                    <a:close/>
                    <a:moveTo>
                      <a:pt x="363855" y="158115"/>
                    </a:moveTo>
                    <a:cubicBezTo>
                      <a:pt x="360045" y="144780"/>
                      <a:pt x="355283" y="132398"/>
                      <a:pt x="348615" y="120968"/>
                    </a:cubicBezTo>
                    <a:lnTo>
                      <a:pt x="363855" y="76200"/>
                    </a:lnTo>
                    <a:lnTo>
                      <a:pt x="329565" y="41910"/>
                    </a:lnTo>
                    <a:lnTo>
                      <a:pt x="284798" y="57150"/>
                    </a:lnTo>
                    <a:cubicBezTo>
                      <a:pt x="273367" y="50483"/>
                      <a:pt x="260985" y="45720"/>
                      <a:pt x="247650" y="41910"/>
                    </a:cubicBezTo>
                    <a:lnTo>
                      <a:pt x="226695" y="0"/>
                    </a:lnTo>
                    <a:lnTo>
                      <a:pt x="179070" y="0"/>
                    </a:lnTo>
                    <a:lnTo>
                      <a:pt x="158115" y="41910"/>
                    </a:lnTo>
                    <a:cubicBezTo>
                      <a:pt x="144780" y="45720"/>
                      <a:pt x="132398" y="50483"/>
                      <a:pt x="120968" y="57150"/>
                    </a:cubicBezTo>
                    <a:lnTo>
                      <a:pt x="76200" y="41910"/>
                    </a:lnTo>
                    <a:lnTo>
                      <a:pt x="41910" y="76200"/>
                    </a:lnTo>
                    <a:lnTo>
                      <a:pt x="57150" y="120968"/>
                    </a:lnTo>
                    <a:cubicBezTo>
                      <a:pt x="50482" y="132398"/>
                      <a:pt x="45720" y="144780"/>
                      <a:pt x="41910" y="158115"/>
                    </a:cubicBezTo>
                    <a:lnTo>
                      <a:pt x="0" y="179070"/>
                    </a:lnTo>
                    <a:lnTo>
                      <a:pt x="0" y="226695"/>
                    </a:lnTo>
                    <a:lnTo>
                      <a:pt x="41910" y="247650"/>
                    </a:lnTo>
                    <a:cubicBezTo>
                      <a:pt x="45720" y="260985"/>
                      <a:pt x="50482" y="273368"/>
                      <a:pt x="57150" y="284798"/>
                    </a:cubicBezTo>
                    <a:lnTo>
                      <a:pt x="41910" y="329565"/>
                    </a:lnTo>
                    <a:lnTo>
                      <a:pt x="75248" y="362903"/>
                    </a:lnTo>
                    <a:lnTo>
                      <a:pt x="120015" y="347663"/>
                    </a:lnTo>
                    <a:cubicBezTo>
                      <a:pt x="131445" y="354330"/>
                      <a:pt x="143827" y="359093"/>
                      <a:pt x="157163" y="362903"/>
                    </a:cubicBezTo>
                    <a:lnTo>
                      <a:pt x="178118" y="404813"/>
                    </a:lnTo>
                    <a:lnTo>
                      <a:pt x="225743" y="404813"/>
                    </a:lnTo>
                    <a:lnTo>
                      <a:pt x="246698" y="362903"/>
                    </a:lnTo>
                    <a:cubicBezTo>
                      <a:pt x="260033" y="359093"/>
                      <a:pt x="272415" y="354330"/>
                      <a:pt x="283845" y="347663"/>
                    </a:cubicBezTo>
                    <a:lnTo>
                      <a:pt x="328613" y="362903"/>
                    </a:lnTo>
                    <a:lnTo>
                      <a:pt x="362903" y="329565"/>
                    </a:lnTo>
                    <a:lnTo>
                      <a:pt x="347663" y="284798"/>
                    </a:lnTo>
                    <a:cubicBezTo>
                      <a:pt x="354330" y="273368"/>
                      <a:pt x="360045" y="260033"/>
                      <a:pt x="363855" y="247650"/>
                    </a:cubicBezTo>
                    <a:lnTo>
                      <a:pt x="405765" y="226695"/>
                    </a:lnTo>
                    <a:lnTo>
                      <a:pt x="405765" y="179070"/>
                    </a:lnTo>
                    <a:lnTo>
                      <a:pt x="363855" y="158115"/>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11" name="Freeform: Shape 110">
                <a:extLst>
                  <a:ext uri="{FF2B5EF4-FFF2-40B4-BE49-F238E27FC236}">
                    <a16:creationId xmlns:a16="http://schemas.microsoft.com/office/drawing/2014/main" id="{E5552A31-7A7E-6529-F213-2B75C8A3A2E4}"/>
                  </a:ext>
                </a:extLst>
              </p:cNvPr>
              <p:cNvSpPr/>
              <p:nvPr/>
            </p:nvSpPr>
            <p:spPr>
              <a:xfrm>
                <a:off x="5687896" y="3424166"/>
                <a:ext cx="405765" cy="404812"/>
              </a:xfrm>
              <a:custGeom>
                <a:avLst/>
                <a:gdLst>
                  <a:gd name="connsiteX0" fmla="*/ 202883 w 405765"/>
                  <a:gd name="connsiteY0" fmla="*/ 274320 h 404812"/>
                  <a:gd name="connsiteX1" fmla="*/ 131445 w 405765"/>
                  <a:gd name="connsiteY1" fmla="*/ 202882 h 404812"/>
                  <a:gd name="connsiteX2" fmla="*/ 202883 w 405765"/>
                  <a:gd name="connsiteY2" fmla="*/ 131445 h 404812"/>
                  <a:gd name="connsiteX3" fmla="*/ 274320 w 405765"/>
                  <a:gd name="connsiteY3" fmla="*/ 202882 h 404812"/>
                  <a:gd name="connsiteX4" fmla="*/ 202883 w 405765"/>
                  <a:gd name="connsiteY4" fmla="*/ 274320 h 404812"/>
                  <a:gd name="connsiteX5" fmla="*/ 202883 w 405765"/>
                  <a:gd name="connsiteY5" fmla="*/ 274320 h 404812"/>
                  <a:gd name="connsiteX6" fmla="*/ 348615 w 405765"/>
                  <a:gd name="connsiteY6" fmla="*/ 120967 h 404812"/>
                  <a:gd name="connsiteX7" fmla="*/ 363855 w 405765"/>
                  <a:gd name="connsiteY7" fmla="*/ 76200 h 404812"/>
                  <a:gd name="connsiteX8" fmla="*/ 329565 w 405765"/>
                  <a:gd name="connsiteY8" fmla="*/ 41910 h 404812"/>
                  <a:gd name="connsiteX9" fmla="*/ 284798 w 405765"/>
                  <a:gd name="connsiteY9" fmla="*/ 57150 h 404812"/>
                  <a:gd name="connsiteX10" fmla="*/ 247650 w 405765"/>
                  <a:gd name="connsiteY10" fmla="*/ 41910 h 404812"/>
                  <a:gd name="connsiteX11" fmla="*/ 226695 w 405765"/>
                  <a:gd name="connsiteY11" fmla="*/ 0 h 404812"/>
                  <a:gd name="connsiteX12" fmla="*/ 179070 w 405765"/>
                  <a:gd name="connsiteY12" fmla="*/ 0 h 404812"/>
                  <a:gd name="connsiteX13" fmla="*/ 158115 w 405765"/>
                  <a:gd name="connsiteY13" fmla="*/ 41910 h 404812"/>
                  <a:gd name="connsiteX14" fmla="*/ 120968 w 405765"/>
                  <a:gd name="connsiteY14" fmla="*/ 57150 h 404812"/>
                  <a:gd name="connsiteX15" fmla="*/ 76200 w 405765"/>
                  <a:gd name="connsiteY15" fmla="*/ 41910 h 404812"/>
                  <a:gd name="connsiteX16" fmla="*/ 42863 w 405765"/>
                  <a:gd name="connsiteY16" fmla="*/ 75247 h 404812"/>
                  <a:gd name="connsiteX17" fmla="*/ 57150 w 405765"/>
                  <a:gd name="connsiteY17" fmla="*/ 120015 h 404812"/>
                  <a:gd name="connsiteX18" fmla="*/ 41910 w 405765"/>
                  <a:gd name="connsiteY18" fmla="*/ 157163 h 404812"/>
                  <a:gd name="connsiteX19" fmla="*/ 0 w 405765"/>
                  <a:gd name="connsiteY19" fmla="*/ 178117 h 404812"/>
                  <a:gd name="connsiteX20" fmla="*/ 0 w 405765"/>
                  <a:gd name="connsiteY20" fmla="*/ 225742 h 404812"/>
                  <a:gd name="connsiteX21" fmla="*/ 41910 w 405765"/>
                  <a:gd name="connsiteY21" fmla="*/ 246698 h 404812"/>
                  <a:gd name="connsiteX22" fmla="*/ 57150 w 405765"/>
                  <a:gd name="connsiteY22" fmla="*/ 283845 h 404812"/>
                  <a:gd name="connsiteX23" fmla="*/ 42863 w 405765"/>
                  <a:gd name="connsiteY23" fmla="*/ 328613 h 404812"/>
                  <a:gd name="connsiteX24" fmla="*/ 76200 w 405765"/>
                  <a:gd name="connsiteY24" fmla="*/ 361950 h 404812"/>
                  <a:gd name="connsiteX25" fmla="*/ 120968 w 405765"/>
                  <a:gd name="connsiteY25" fmla="*/ 347663 h 404812"/>
                  <a:gd name="connsiteX26" fmla="*/ 158115 w 405765"/>
                  <a:gd name="connsiteY26" fmla="*/ 362903 h 404812"/>
                  <a:gd name="connsiteX27" fmla="*/ 179070 w 405765"/>
                  <a:gd name="connsiteY27" fmla="*/ 404813 h 404812"/>
                  <a:gd name="connsiteX28" fmla="*/ 226695 w 405765"/>
                  <a:gd name="connsiteY28" fmla="*/ 404813 h 404812"/>
                  <a:gd name="connsiteX29" fmla="*/ 247650 w 405765"/>
                  <a:gd name="connsiteY29" fmla="*/ 362903 h 404812"/>
                  <a:gd name="connsiteX30" fmla="*/ 284798 w 405765"/>
                  <a:gd name="connsiteY30" fmla="*/ 347663 h 404812"/>
                  <a:gd name="connsiteX31" fmla="*/ 329565 w 405765"/>
                  <a:gd name="connsiteY31" fmla="*/ 362903 h 404812"/>
                  <a:gd name="connsiteX32" fmla="*/ 362903 w 405765"/>
                  <a:gd name="connsiteY32" fmla="*/ 328613 h 404812"/>
                  <a:gd name="connsiteX33" fmla="*/ 348615 w 405765"/>
                  <a:gd name="connsiteY33" fmla="*/ 284798 h 404812"/>
                  <a:gd name="connsiteX34" fmla="*/ 363855 w 405765"/>
                  <a:gd name="connsiteY34" fmla="*/ 247650 h 404812"/>
                  <a:gd name="connsiteX35" fmla="*/ 405765 w 405765"/>
                  <a:gd name="connsiteY35" fmla="*/ 226695 h 404812"/>
                  <a:gd name="connsiteX36" fmla="*/ 405765 w 405765"/>
                  <a:gd name="connsiteY36" fmla="*/ 179070 h 404812"/>
                  <a:gd name="connsiteX37" fmla="*/ 363855 w 405765"/>
                  <a:gd name="connsiteY37" fmla="*/ 158115 h 404812"/>
                  <a:gd name="connsiteX38" fmla="*/ 348615 w 405765"/>
                  <a:gd name="connsiteY38" fmla="*/ 120967 h 4048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05765" h="404812">
                    <a:moveTo>
                      <a:pt x="202883" y="274320"/>
                    </a:moveTo>
                    <a:cubicBezTo>
                      <a:pt x="162878" y="274320"/>
                      <a:pt x="131445" y="241935"/>
                      <a:pt x="131445" y="202882"/>
                    </a:cubicBezTo>
                    <a:cubicBezTo>
                      <a:pt x="131445" y="162877"/>
                      <a:pt x="163830" y="131445"/>
                      <a:pt x="202883" y="131445"/>
                    </a:cubicBezTo>
                    <a:cubicBezTo>
                      <a:pt x="242888" y="131445"/>
                      <a:pt x="274320" y="163830"/>
                      <a:pt x="274320" y="202882"/>
                    </a:cubicBezTo>
                    <a:cubicBezTo>
                      <a:pt x="274320" y="241935"/>
                      <a:pt x="242888" y="274320"/>
                      <a:pt x="202883" y="274320"/>
                    </a:cubicBezTo>
                    <a:lnTo>
                      <a:pt x="202883" y="274320"/>
                    </a:lnTo>
                    <a:close/>
                    <a:moveTo>
                      <a:pt x="348615" y="120967"/>
                    </a:moveTo>
                    <a:lnTo>
                      <a:pt x="363855" y="76200"/>
                    </a:lnTo>
                    <a:lnTo>
                      <a:pt x="329565" y="41910"/>
                    </a:lnTo>
                    <a:lnTo>
                      <a:pt x="284798" y="57150"/>
                    </a:lnTo>
                    <a:cubicBezTo>
                      <a:pt x="273368" y="50482"/>
                      <a:pt x="260033" y="45720"/>
                      <a:pt x="247650" y="41910"/>
                    </a:cubicBezTo>
                    <a:lnTo>
                      <a:pt x="226695" y="0"/>
                    </a:lnTo>
                    <a:lnTo>
                      <a:pt x="179070" y="0"/>
                    </a:lnTo>
                    <a:lnTo>
                      <a:pt x="158115" y="41910"/>
                    </a:lnTo>
                    <a:cubicBezTo>
                      <a:pt x="144780" y="45720"/>
                      <a:pt x="132398" y="50482"/>
                      <a:pt x="120968" y="57150"/>
                    </a:cubicBezTo>
                    <a:lnTo>
                      <a:pt x="76200" y="41910"/>
                    </a:lnTo>
                    <a:lnTo>
                      <a:pt x="42863" y="75247"/>
                    </a:lnTo>
                    <a:lnTo>
                      <a:pt x="57150" y="120015"/>
                    </a:lnTo>
                    <a:cubicBezTo>
                      <a:pt x="50483" y="131445"/>
                      <a:pt x="45720" y="144780"/>
                      <a:pt x="41910" y="157163"/>
                    </a:cubicBezTo>
                    <a:lnTo>
                      <a:pt x="0" y="178117"/>
                    </a:lnTo>
                    <a:lnTo>
                      <a:pt x="0" y="225742"/>
                    </a:lnTo>
                    <a:lnTo>
                      <a:pt x="41910" y="246698"/>
                    </a:lnTo>
                    <a:cubicBezTo>
                      <a:pt x="45720" y="260032"/>
                      <a:pt x="50483" y="272415"/>
                      <a:pt x="57150" y="283845"/>
                    </a:cubicBezTo>
                    <a:lnTo>
                      <a:pt x="42863" y="328613"/>
                    </a:lnTo>
                    <a:lnTo>
                      <a:pt x="76200" y="361950"/>
                    </a:lnTo>
                    <a:lnTo>
                      <a:pt x="120968" y="347663"/>
                    </a:lnTo>
                    <a:cubicBezTo>
                      <a:pt x="132398" y="354330"/>
                      <a:pt x="144780" y="359092"/>
                      <a:pt x="158115" y="362903"/>
                    </a:cubicBezTo>
                    <a:lnTo>
                      <a:pt x="179070" y="404813"/>
                    </a:lnTo>
                    <a:lnTo>
                      <a:pt x="226695" y="404813"/>
                    </a:lnTo>
                    <a:lnTo>
                      <a:pt x="247650" y="362903"/>
                    </a:lnTo>
                    <a:cubicBezTo>
                      <a:pt x="260985" y="359092"/>
                      <a:pt x="273368" y="354330"/>
                      <a:pt x="284798" y="347663"/>
                    </a:cubicBezTo>
                    <a:lnTo>
                      <a:pt x="329565" y="362903"/>
                    </a:lnTo>
                    <a:lnTo>
                      <a:pt x="362903" y="328613"/>
                    </a:lnTo>
                    <a:lnTo>
                      <a:pt x="348615" y="284798"/>
                    </a:lnTo>
                    <a:cubicBezTo>
                      <a:pt x="355283" y="273367"/>
                      <a:pt x="360045" y="260985"/>
                      <a:pt x="363855" y="247650"/>
                    </a:cubicBezTo>
                    <a:lnTo>
                      <a:pt x="405765" y="226695"/>
                    </a:lnTo>
                    <a:lnTo>
                      <a:pt x="405765" y="179070"/>
                    </a:lnTo>
                    <a:lnTo>
                      <a:pt x="363855" y="158115"/>
                    </a:lnTo>
                    <a:cubicBezTo>
                      <a:pt x="360045" y="144780"/>
                      <a:pt x="355283" y="132397"/>
                      <a:pt x="348615" y="120967"/>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grpSp>
      </p:grpSp>
      <p:grpSp>
        <p:nvGrpSpPr>
          <p:cNvPr id="112" name="Group 111">
            <a:extLst>
              <a:ext uri="{FF2B5EF4-FFF2-40B4-BE49-F238E27FC236}">
                <a16:creationId xmlns:a16="http://schemas.microsoft.com/office/drawing/2014/main" id="{4615195B-5A5E-7AA8-87C2-D7D4894B1C4F}"/>
              </a:ext>
            </a:extLst>
          </p:cNvPr>
          <p:cNvGrpSpPr/>
          <p:nvPr/>
        </p:nvGrpSpPr>
        <p:grpSpPr>
          <a:xfrm>
            <a:off x="6530179" y="2285278"/>
            <a:ext cx="3780567" cy="1437589"/>
            <a:chOff x="4523092" y="3395186"/>
            <a:chExt cx="3262808" cy="914859"/>
          </a:xfrm>
        </p:grpSpPr>
        <p:sp>
          <p:nvSpPr>
            <p:cNvPr id="113" name="Freeform: Shape 112">
              <a:extLst>
                <a:ext uri="{FF2B5EF4-FFF2-40B4-BE49-F238E27FC236}">
                  <a16:creationId xmlns:a16="http://schemas.microsoft.com/office/drawing/2014/main" id="{096F3A8E-1839-EDFB-08C0-CBBDF0318564}"/>
                </a:ext>
              </a:extLst>
            </p:cNvPr>
            <p:cNvSpPr/>
            <p:nvPr/>
          </p:nvSpPr>
          <p:spPr>
            <a:xfrm>
              <a:off x="5570842" y="3395186"/>
              <a:ext cx="2215058"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noFill/>
            <a:ln>
              <a:noFill/>
            </a:ln>
            <a:effectLst/>
          </p:spPr>
          <p:txBody>
            <a:bodyPr spcFirstLastPara="0" vert="horz" wrap="square" lIns="0" tIns="0" rIns="0" bIns="0" numCol="1" spcCol="1270" anchor="ctr" anchorCtr="0">
              <a:noAutofit/>
            </a:bodyPr>
            <a:lstStyle/>
            <a:p>
              <a:pPr defTabSz="599900">
                <a:spcBef>
                  <a:spcPct val="0"/>
                </a:spcBef>
                <a:spcAft>
                  <a:spcPct val="35000"/>
                </a:spcAft>
                <a:defRPr/>
              </a:pPr>
              <a:r>
                <a:rPr lang="en-GB" sz="1471" kern="0" dirty="0">
                  <a:solidFill>
                    <a:schemeClr val="bg1"/>
                  </a:solidFill>
                  <a:latin typeface="Segoe UI"/>
                </a:rPr>
                <a:t>Resource Organization</a:t>
              </a:r>
              <a:endParaRPr lang="en-US" sz="1471" kern="0" dirty="0">
                <a:solidFill>
                  <a:schemeClr val="bg1"/>
                </a:solidFill>
                <a:latin typeface="Segoe UI"/>
              </a:endParaRPr>
            </a:p>
          </p:txBody>
        </p:sp>
        <p:grpSp>
          <p:nvGrpSpPr>
            <p:cNvPr id="114" name="Graphic 64" descr="Management">
              <a:extLst>
                <a:ext uri="{FF2B5EF4-FFF2-40B4-BE49-F238E27FC236}">
                  <a16:creationId xmlns:a16="http://schemas.microsoft.com/office/drawing/2014/main" id="{2CB1550C-5F7D-6813-CBA7-874D13F149C2}"/>
                </a:ext>
              </a:extLst>
            </p:cNvPr>
            <p:cNvGrpSpPr/>
            <p:nvPr/>
          </p:nvGrpSpPr>
          <p:grpSpPr>
            <a:xfrm>
              <a:off x="4523092" y="3395415"/>
              <a:ext cx="914400" cy="914400"/>
              <a:chOff x="8245227" y="1627530"/>
              <a:chExt cx="914400" cy="914400"/>
            </a:xfrm>
          </p:grpSpPr>
          <p:sp>
            <p:nvSpPr>
              <p:cNvPr id="115" name="Freeform: Shape 114">
                <a:extLst>
                  <a:ext uri="{FF2B5EF4-FFF2-40B4-BE49-F238E27FC236}">
                    <a16:creationId xmlns:a16="http://schemas.microsoft.com/office/drawing/2014/main" id="{BCAB2205-CCF0-1CBC-5A6D-639727963AFE}"/>
                  </a:ext>
                </a:extLst>
              </p:cNvPr>
              <p:cNvSpPr/>
              <p:nvPr/>
            </p:nvSpPr>
            <p:spPr>
              <a:xfrm>
                <a:off x="8426202" y="2037105"/>
                <a:ext cx="552450" cy="171450"/>
              </a:xfrm>
              <a:custGeom>
                <a:avLst/>
                <a:gdLst>
                  <a:gd name="connsiteX0" fmla="*/ 38100 w 552450"/>
                  <a:gd name="connsiteY0" fmla="*/ 104775 h 171450"/>
                  <a:gd name="connsiteX1" fmla="*/ 257175 w 552450"/>
                  <a:gd name="connsiteY1" fmla="*/ 104775 h 171450"/>
                  <a:gd name="connsiteX2" fmla="*/ 257175 w 552450"/>
                  <a:gd name="connsiteY2" fmla="*/ 171450 h 171450"/>
                  <a:gd name="connsiteX3" fmla="*/ 295275 w 552450"/>
                  <a:gd name="connsiteY3" fmla="*/ 171450 h 171450"/>
                  <a:gd name="connsiteX4" fmla="*/ 295275 w 552450"/>
                  <a:gd name="connsiteY4" fmla="*/ 104775 h 171450"/>
                  <a:gd name="connsiteX5" fmla="*/ 514350 w 552450"/>
                  <a:gd name="connsiteY5" fmla="*/ 104775 h 171450"/>
                  <a:gd name="connsiteX6" fmla="*/ 514350 w 552450"/>
                  <a:gd name="connsiteY6" fmla="*/ 171450 h 171450"/>
                  <a:gd name="connsiteX7" fmla="*/ 552450 w 552450"/>
                  <a:gd name="connsiteY7" fmla="*/ 171450 h 171450"/>
                  <a:gd name="connsiteX8" fmla="*/ 552450 w 552450"/>
                  <a:gd name="connsiteY8" fmla="*/ 66675 h 171450"/>
                  <a:gd name="connsiteX9" fmla="*/ 295275 w 552450"/>
                  <a:gd name="connsiteY9" fmla="*/ 66675 h 171450"/>
                  <a:gd name="connsiteX10" fmla="*/ 295275 w 552450"/>
                  <a:gd name="connsiteY10" fmla="*/ 0 h 171450"/>
                  <a:gd name="connsiteX11" fmla="*/ 257175 w 552450"/>
                  <a:gd name="connsiteY11" fmla="*/ 0 h 171450"/>
                  <a:gd name="connsiteX12" fmla="*/ 257175 w 552450"/>
                  <a:gd name="connsiteY12" fmla="*/ 66675 h 171450"/>
                  <a:gd name="connsiteX13" fmla="*/ 0 w 552450"/>
                  <a:gd name="connsiteY13" fmla="*/ 66675 h 171450"/>
                  <a:gd name="connsiteX14" fmla="*/ 0 w 552450"/>
                  <a:gd name="connsiteY14" fmla="*/ 171450 h 171450"/>
                  <a:gd name="connsiteX15" fmla="*/ 38100 w 552450"/>
                  <a:gd name="connsiteY15" fmla="*/ 171450 h 171450"/>
                  <a:gd name="connsiteX16" fmla="*/ 38100 w 552450"/>
                  <a:gd name="connsiteY16" fmla="*/ 104775 h 1714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52450" h="171450">
                    <a:moveTo>
                      <a:pt x="38100" y="104775"/>
                    </a:moveTo>
                    <a:lnTo>
                      <a:pt x="257175" y="104775"/>
                    </a:lnTo>
                    <a:lnTo>
                      <a:pt x="257175" y="171450"/>
                    </a:lnTo>
                    <a:lnTo>
                      <a:pt x="295275" y="171450"/>
                    </a:lnTo>
                    <a:lnTo>
                      <a:pt x="295275" y="104775"/>
                    </a:lnTo>
                    <a:lnTo>
                      <a:pt x="514350" y="104775"/>
                    </a:lnTo>
                    <a:lnTo>
                      <a:pt x="514350" y="171450"/>
                    </a:lnTo>
                    <a:lnTo>
                      <a:pt x="552450" y="171450"/>
                    </a:lnTo>
                    <a:lnTo>
                      <a:pt x="552450" y="66675"/>
                    </a:lnTo>
                    <a:lnTo>
                      <a:pt x="295275" y="66675"/>
                    </a:lnTo>
                    <a:lnTo>
                      <a:pt x="295275" y="0"/>
                    </a:lnTo>
                    <a:lnTo>
                      <a:pt x="257175" y="0"/>
                    </a:lnTo>
                    <a:lnTo>
                      <a:pt x="257175" y="66675"/>
                    </a:lnTo>
                    <a:lnTo>
                      <a:pt x="0" y="66675"/>
                    </a:lnTo>
                    <a:lnTo>
                      <a:pt x="0" y="171450"/>
                    </a:lnTo>
                    <a:lnTo>
                      <a:pt x="38100" y="171450"/>
                    </a:lnTo>
                    <a:lnTo>
                      <a:pt x="38100" y="104775"/>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16" name="Freeform: Shape 115">
                <a:extLst>
                  <a:ext uri="{FF2B5EF4-FFF2-40B4-BE49-F238E27FC236}">
                    <a16:creationId xmlns:a16="http://schemas.microsoft.com/office/drawing/2014/main" id="{12D9974F-2D55-6B63-E9D6-5BB1A8880E80}"/>
                  </a:ext>
                </a:extLst>
              </p:cNvPr>
              <p:cNvSpPr/>
              <p:nvPr/>
            </p:nvSpPr>
            <p:spPr>
              <a:xfrm>
                <a:off x="886435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4" y="0"/>
                      <a:pt x="0" y="42644"/>
                      <a:pt x="0" y="95250"/>
                    </a:cubicBezTo>
                    <a:cubicBezTo>
                      <a:pt x="0" y="147856"/>
                      <a:pt x="42644" y="190500"/>
                      <a:pt x="95250" y="190500"/>
                    </a:cubicBezTo>
                    <a:cubicBezTo>
                      <a:pt x="147856" y="190500"/>
                      <a:pt x="190500" y="147856"/>
                      <a:pt x="190500" y="95250"/>
                    </a:cubicBezTo>
                    <a:cubicBezTo>
                      <a:pt x="190500" y="42644"/>
                      <a:pt x="147856" y="0"/>
                      <a:pt x="95250" y="0"/>
                    </a:cubicBezTo>
                    <a:close/>
                    <a:moveTo>
                      <a:pt x="95250" y="31613"/>
                    </a:moveTo>
                    <a:cubicBezTo>
                      <a:pt x="110305" y="31609"/>
                      <a:pt x="122514" y="43809"/>
                      <a:pt x="122520" y="58865"/>
                    </a:cubicBezTo>
                    <a:cubicBezTo>
                      <a:pt x="122525" y="73920"/>
                      <a:pt x="110324" y="86129"/>
                      <a:pt x="95269" y="86135"/>
                    </a:cubicBezTo>
                    <a:cubicBezTo>
                      <a:pt x="80214" y="86139"/>
                      <a:pt x="68004"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7" y="99252"/>
                      <a:pt x="136483" y="103594"/>
                      <a:pt x="144332" y="109738"/>
                    </a:cubicBezTo>
                    <a:cubicBezTo>
                      <a:pt x="147855" y="112237"/>
                      <a:pt x="149902" y="116326"/>
                      <a:pt x="149790" y="120644"/>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17" name="Freeform: Shape 116">
                <a:extLst>
                  <a:ext uri="{FF2B5EF4-FFF2-40B4-BE49-F238E27FC236}">
                    <a16:creationId xmlns:a16="http://schemas.microsoft.com/office/drawing/2014/main" id="{05AB9D83-14D4-FFA0-73EC-98A823D1888A}"/>
                  </a:ext>
                </a:extLst>
              </p:cNvPr>
              <p:cNvSpPr/>
              <p:nvPr/>
            </p:nvSpPr>
            <p:spPr>
              <a:xfrm>
                <a:off x="8607177"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18" name="Freeform: Shape 117">
                <a:extLst>
                  <a:ext uri="{FF2B5EF4-FFF2-40B4-BE49-F238E27FC236}">
                    <a16:creationId xmlns:a16="http://schemas.microsoft.com/office/drawing/2014/main" id="{C9DC90C8-6010-B656-3C3B-79C1F3F49BBA}"/>
                  </a:ext>
                </a:extLst>
              </p:cNvPr>
              <p:cNvSpPr/>
              <p:nvPr/>
            </p:nvSpPr>
            <p:spPr>
              <a:xfrm>
                <a:off x="8350002" y="2246655"/>
                <a:ext cx="190500" cy="190500"/>
              </a:xfrm>
              <a:custGeom>
                <a:avLst/>
                <a:gdLst>
                  <a:gd name="connsiteX0" fmla="*/ 95250 w 190500"/>
                  <a:gd name="connsiteY0" fmla="*/ 0 h 190500"/>
                  <a:gd name="connsiteX1" fmla="*/ 0 w 190500"/>
                  <a:gd name="connsiteY1" fmla="*/ 95250 h 190500"/>
                  <a:gd name="connsiteX2" fmla="*/ 95250 w 190500"/>
                  <a:gd name="connsiteY2" fmla="*/ 190500 h 190500"/>
                  <a:gd name="connsiteX3" fmla="*/ 190500 w 190500"/>
                  <a:gd name="connsiteY3" fmla="*/ 95250 h 190500"/>
                  <a:gd name="connsiteX4" fmla="*/ 95250 w 190500"/>
                  <a:gd name="connsiteY4" fmla="*/ 0 h 190500"/>
                  <a:gd name="connsiteX5" fmla="*/ 95250 w 190500"/>
                  <a:gd name="connsiteY5" fmla="*/ 31613 h 190500"/>
                  <a:gd name="connsiteX6" fmla="*/ 122520 w 190500"/>
                  <a:gd name="connsiteY6" fmla="*/ 58865 h 190500"/>
                  <a:gd name="connsiteX7" fmla="*/ 95269 w 190500"/>
                  <a:gd name="connsiteY7" fmla="*/ 86135 h 190500"/>
                  <a:gd name="connsiteX8" fmla="*/ 67999 w 190500"/>
                  <a:gd name="connsiteY8" fmla="*/ 58884 h 190500"/>
                  <a:gd name="connsiteX9" fmla="*/ 67999 w 190500"/>
                  <a:gd name="connsiteY9" fmla="*/ 58865 h 190500"/>
                  <a:gd name="connsiteX10" fmla="*/ 95250 w 190500"/>
                  <a:gd name="connsiteY10" fmla="*/ 31613 h 190500"/>
                  <a:gd name="connsiteX11" fmla="*/ 149762 w 190500"/>
                  <a:gd name="connsiteY11" fmla="*/ 143437 h 190500"/>
                  <a:gd name="connsiteX12" fmla="*/ 40738 w 190500"/>
                  <a:gd name="connsiteY12" fmla="*/ 143437 h 190500"/>
                  <a:gd name="connsiteX13" fmla="*/ 40738 w 190500"/>
                  <a:gd name="connsiteY13" fmla="*/ 120644 h 190500"/>
                  <a:gd name="connsiteX14" fmla="*/ 46196 w 190500"/>
                  <a:gd name="connsiteY14" fmla="*/ 109738 h 190500"/>
                  <a:gd name="connsiteX15" fmla="*/ 72866 w 190500"/>
                  <a:gd name="connsiteY15" fmla="*/ 97022 h 190500"/>
                  <a:gd name="connsiteX16" fmla="*/ 95250 w 190500"/>
                  <a:gd name="connsiteY16" fmla="*/ 93393 h 190500"/>
                  <a:gd name="connsiteX17" fmla="*/ 117662 w 190500"/>
                  <a:gd name="connsiteY17" fmla="*/ 97022 h 190500"/>
                  <a:gd name="connsiteX18" fmla="*/ 144332 w 190500"/>
                  <a:gd name="connsiteY18" fmla="*/ 109738 h 190500"/>
                  <a:gd name="connsiteX19" fmla="*/ 149790 w 190500"/>
                  <a:gd name="connsiteY19" fmla="*/ 120644 h 190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90500" h="190500">
                    <a:moveTo>
                      <a:pt x="95250" y="0"/>
                    </a:moveTo>
                    <a:cubicBezTo>
                      <a:pt x="42645" y="0"/>
                      <a:pt x="0" y="42644"/>
                      <a:pt x="0" y="95250"/>
                    </a:cubicBezTo>
                    <a:cubicBezTo>
                      <a:pt x="0" y="147856"/>
                      <a:pt x="42645" y="190500"/>
                      <a:pt x="95250" y="190500"/>
                    </a:cubicBezTo>
                    <a:cubicBezTo>
                      <a:pt x="147855" y="190500"/>
                      <a:pt x="190500" y="147856"/>
                      <a:pt x="190500" y="95250"/>
                    </a:cubicBezTo>
                    <a:cubicBezTo>
                      <a:pt x="190500" y="42644"/>
                      <a:pt x="147855" y="0"/>
                      <a:pt x="95250" y="0"/>
                    </a:cubicBezTo>
                    <a:close/>
                    <a:moveTo>
                      <a:pt x="95250" y="31613"/>
                    </a:moveTo>
                    <a:cubicBezTo>
                      <a:pt x="110305" y="31609"/>
                      <a:pt x="122514" y="43809"/>
                      <a:pt x="122520" y="58865"/>
                    </a:cubicBezTo>
                    <a:cubicBezTo>
                      <a:pt x="122526" y="73920"/>
                      <a:pt x="110324" y="86129"/>
                      <a:pt x="95269" y="86135"/>
                    </a:cubicBezTo>
                    <a:cubicBezTo>
                      <a:pt x="80214" y="86139"/>
                      <a:pt x="68005" y="73939"/>
                      <a:pt x="67999" y="58884"/>
                    </a:cubicBezTo>
                    <a:cubicBezTo>
                      <a:pt x="67999" y="58877"/>
                      <a:pt x="67999" y="58871"/>
                      <a:pt x="67999" y="58865"/>
                    </a:cubicBezTo>
                    <a:cubicBezTo>
                      <a:pt x="67999" y="43814"/>
                      <a:pt x="80200" y="31613"/>
                      <a:pt x="95250" y="31613"/>
                    </a:cubicBezTo>
                    <a:close/>
                    <a:moveTo>
                      <a:pt x="149762" y="143437"/>
                    </a:moveTo>
                    <a:lnTo>
                      <a:pt x="40738" y="143437"/>
                    </a:lnTo>
                    <a:lnTo>
                      <a:pt x="40738" y="120644"/>
                    </a:lnTo>
                    <a:cubicBezTo>
                      <a:pt x="40760" y="116356"/>
                      <a:pt x="42778" y="112325"/>
                      <a:pt x="46196" y="109738"/>
                    </a:cubicBezTo>
                    <a:cubicBezTo>
                      <a:pt x="54257" y="103942"/>
                      <a:pt x="63289" y="99636"/>
                      <a:pt x="72866" y="97022"/>
                    </a:cubicBezTo>
                    <a:cubicBezTo>
                      <a:pt x="80091" y="94643"/>
                      <a:pt x="87644" y="93419"/>
                      <a:pt x="95250" y="93393"/>
                    </a:cubicBezTo>
                    <a:cubicBezTo>
                      <a:pt x="102847" y="93615"/>
                      <a:pt x="110383" y="94835"/>
                      <a:pt x="117662" y="97022"/>
                    </a:cubicBezTo>
                    <a:cubicBezTo>
                      <a:pt x="127378" y="99252"/>
                      <a:pt x="136483" y="103594"/>
                      <a:pt x="144332" y="109738"/>
                    </a:cubicBezTo>
                    <a:cubicBezTo>
                      <a:pt x="147855" y="112237"/>
                      <a:pt x="149902" y="116326"/>
                      <a:pt x="149790" y="120644"/>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19" name="Freeform: Shape 118">
                <a:extLst>
                  <a:ext uri="{FF2B5EF4-FFF2-40B4-BE49-F238E27FC236}">
                    <a16:creationId xmlns:a16="http://schemas.microsoft.com/office/drawing/2014/main" id="{1E270D9B-AC09-FBC2-DE03-D8A30D786EEA}"/>
                  </a:ext>
                </a:extLst>
              </p:cNvPr>
              <p:cNvSpPr/>
              <p:nvPr/>
            </p:nvSpPr>
            <p:spPr>
              <a:xfrm>
                <a:off x="8569077" y="1732305"/>
                <a:ext cx="266700" cy="266700"/>
              </a:xfrm>
              <a:custGeom>
                <a:avLst/>
                <a:gdLst>
                  <a:gd name="connsiteX0" fmla="*/ 133350 w 266700"/>
                  <a:gd name="connsiteY0" fmla="*/ 266700 h 266700"/>
                  <a:gd name="connsiteX1" fmla="*/ 266700 w 266700"/>
                  <a:gd name="connsiteY1" fmla="*/ 133350 h 266700"/>
                  <a:gd name="connsiteX2" fmla="*/ 133350 w 266700"/>
                  <a:gd name="connsiteY2" fmla="*/ 0 h 266700"/>
                  <a:gd name="connsiteX3" fmla="*/ 0 w 266700"/>
                  <a:gd name="connsiteY3" fmla="*/ 133350 h 266700"/>
                  <a:gd name="connsiteX4" fmla="*/ 133350 w 266700"/>
                  <a:gd name="connsiteY4" fmla="*/ 266700 h 266700"/>
                  <a:gd name="connsiteX5" fmla="*/ 133350 w 266700"/>
                  <a:gd name="connsiteY5" fmla="*/ 44253 h 266700"/>
                  <a:gd name="connsiteX6" fmla="*/ 171507 w 266700"/>
                  <a:gd name="connsiteY6" fmla="*/ 82410 h 266700"/>
                  <a:gd name="connsiteX7" fmla="*/ 133350 w 266700"/>
                  <a:gd name="connsiteY7" fmla="*/ 120567 h 266700"/>
                  <a:gd name="connsiteX8" fmla="*/ 95193 w 266700"/>
                  <a:gd name="connsiteY8" fmla="*/ 82410 h 266700"/>
                  <a:gd name="connsiteX9" fmla="*/ 133350 w 266700"/>
                  <a:gd name="connsiteY9" fmla="*/ 44253 h 266700"/>
                  <a:gd name="connsiteX10" fmla="*/ 57036 w 266700"/>
                  <a:gd name="connsiteY10" fmla="*/ 168897 h 266700"/>
                  <a:gd name="connsiteX11" fmla="*/ 64656 w 266700"/>
                  <a:gd name="connsiteY11" fmla="*/ 153657 h 266700"/>
                  <a:gd name="connsiteX12" fmla="*/ 101965 w 266700"/>
                  <a:gd name="connsiteY12" fmla="*/ 135855 h 266700"/>
                  <a:gd name="connsiteX13" fmla="*/ 133350 w 266700"/>
                  <a:gd name="connsiteY13" fmla="*/ 130750 h 266700"/>
                  <a:gd name="connsiteX14" fmla="*/ 164725 w 266700"/>
                  <a:gd name="connsiteY14" fmla="*/ 135836 h 266700"/>
                  <a:gd name="connsiteX15" fmla="*/ 202035 w 266700"/>
                  <a:gd name="connsiteY15" fmla="*/ 153638 h 266700"/>
                  <a:gd name="connsiteX16" fmla="*/ 209655 w 266700"/>
                  <a:gd name="connsiteY16" fmla="*/ 168878 h 266700"/>
                  <a:gd name="connsiteX17" fmla="*/ 209655 w 266700"/>
                  <a:gd name="connsiteY17" fmla="*/ 203225 h 266700"/>
                  <a:gd name="connsiteX18" fmla="*/ 57036 w 266700"/>
                  <a:gd name="connsiteY18" fmla="*/ 203225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66700" h="266700">
                    <a:moveTo>
                      <a:pt x="133350" y="266700"/>
                    </a:moveTo>
                    <a:cubicBezTo>
                      <a:pt x="206997" y="266700"/>
                      <a:pt x="266700" y="206997"/>
                      <a:pt x="266700" y="133350"/>
                    </a:cubicBezTo>
                    <a:cubicBezTo>
                      <a:pt x="266700" y="59703"/>
                      <a:pt x="206997" y="0"/>
                      <a:pt x="133350" y="0"/>
                    </a:cubicBezTo>
                    <a:cubicBezTo>
                      <a:pt x="59703" y="0"/>
                      <a:pt x="0" y="59703"/>
                      <a:pt x="0" y="133350"/>
                    </a:cubicBezTo>
                    <a:cubicBezTo>
                      <a:pt x="0" y="206997"/>
                      <a:pt x="59703" y="266700"/>
                      <a:pt x="133350" y="266700"/>
                    </a:cubicBezTo>
                    <a:close/>
                    <a:moveTo>
                      <a:pt x="133350" y="44253"/>
                    </a:moveTo>
                    <a:cubicBezTo>
                      <a:pt x="154424" y="44253"/>
                      <a:pt x="171507" y="61336"/>
                      <a:pt x="171507" y="82410"/>
                    </a:cubicBezTo>
                    <a:cubicBezTo>
                      <a:pt x="171507" y="103484"/>
                      <a:pt x="154424" y="120567"/>
                      <a:pt x="133350" y="120567"/>
                    </a:cubicBezTo>
                    <a:cubicBezTo>
                      <a:pt x="112276" y="120567"/>
                      <a:pt x="95193" y="103484"/>
                      <a:pt x="95193" y="82410"/>
                    </a:cubicBezTo>
                    <a:cubicBezTo>
                      <a:pt x="95199" y="61339"/>
                      <a:pt x="112279" y="44259"/>
                      <a:pt x="133350" y="44253"/>
                    </a:cubicBezTo>
                    <a:close/>
                    <a:moveTo>
                      <a:pt x="57036" y="168897"/>
                    </a:moveTo>
                    <a:cubicBezTo>
                      <a:pt x="57068" y="162909"/>
                      <a:pt x="59885" y="157277"/>
                      <a:pt x="64656" y="153657"/>
                    </a:cubicBezTo>
                    <a:cubicBezTo>
                      <a:pt x="75934" y="145552"/>
                      <a:pt x="88569" y="139523"/>
                      <a:pt x="101965" y="135855"/>
                    </a:cubicBezTo>
                    <a:cubicBezTo>
                      <a:pt x="112092" y="132511"/>
                      <a:pt x="122685" y="130788"/>
                      <a:pt x="133350" y="130750"/>
                    </a:cubicBezTo>
                    <a:cubicBezTo>
                      <a:pt x="143986" y="131064"/>
                      <a:pt x="154535" y="132774"/>
                      <a:pt x="164725" y="135836"/>
                    </a:cubicBezTo>
                    <a:cubicBezTo>
                      <a:pt x="178315" y="138970"/>
                      <a:pt x="191051" y="145047"/>
                      <a:pt x="202035" y="153638"/>
                    </a:cubicBezTo>
                    <a:cubicBezTo>
                      <a:pt x="206957" y="157130"/>
                      <a:pt x="209815" y="162845"/>
                      <a:pt x="209655" y="168878"/>
                    </a:cubicBezTo>
                    <a:lnTo>
                      <a:pt x="209655" y="203225"/>
                    </a:lnTo>
                    <a:lnTo>
                      <a:pt x="57036" y="203225"/>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grpSp>
      </p:grpSp>
      <p:grpSp>
        <p:nvGrpSpPr>
          <p:cNvPr id="120" name="Group 119">
            <a:extLst>
              <a:ext uri="{FF2B5EF4-FFF2-40B4-BE49-F238E27FC236}">
                <a16:creationId xmlns:a16="http://schemas.microsoft.com/office/drawing/2014/main" id="{B3477E62-EE2B-8B33-7CDA-6D37869A4061}"/>
              </a:ext>
            </a:extLst>
          </p:cNvPr>
          <p:cNvGrpSpPr/>
          <p:nvPr/>
        </p:nvGrpSpPr>
        <p:grpSpPr>
          <a:xfrm>
            <a:off x="5506150" y="3584987"/>
            <a:ext cx="3980354" cy="1437589"/>
            <a:chOff x="8296069" y="3344842"/>
            <a:chExt cx="3435233" cy="914859"/>
          </a:xfrm>
        </p:grpSpPr>
        <p:sp>
          <p:nvSpPr>
            <p:cNvPr id="121" name="Freeform: Shape 120">
              <a:extLst>
                <a:ext uri="{FF2B5EF4-FFF2-40B4-BE49-F238E27FC236}">
                  <a16:creationId xmlns:a16="http://schemas.microsoft.com/office/drawing/2014/main" id="{9DAC45D8-F371-80B9-EC70-51E576D4394D}"/>
                </a:ext>
              </a:extLst>
            </p:cNvPr>
            <p:cNvSpPr/>
            <p:nvPr/>
          </p:nvSpPr>
          <p:spPr>
            <a:xfrm>
              <a:off x="9270613" y="3344842"/>
              <a:ext cx="2460689" cy="914859"/>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noFill/>
            <a:ln>
              <a:noFill/>
            </a:ln>
            <a:effectLst/>
          </p:spPr>
          <p:txBody>
            <a:bodyPr spcFirstLastPara="0" vert="horz" wrap="square" lIns="0" tIns="0" rIns="0" bIns="0" numCol="1" spcCol="1270" anchor="ctr" anchorCtr="0">
              <a:noAutofit/>
            </a:bodyPr>
            <a:lstStyle/>
            <a:p>
              <a:pPr defTabSz="599900">
                <a:spcBef>
                  <a:spcPct val="0"/>
                </a:spcBef>
                <a:spcAft>
                  <a:spcPct val="35000"/>
                </a:spcAft>
                <a:defRPr/>
              </a:pPr>
              <a:r>
                <a:rPr lang="en-US" sz="1471" kern="0" dirty="0">
                  <a:solidFill>
                    <a:schemeClr val="bg1"/>
                  </a:solidFill>
                  <a:latin typeface="Segoe UI"/>
                </a:rPr>
                <a:t>Business Continuity &amp; Disaster Recovery</a:t>
              </a:r>
            </a:p>
          </p:txBody>
        </p:sp>
        <p:grpSp>
          <p:nvGrpSpPr>
            <p:cNvPr id="122" name="Graphic 72" descr="Lightning">
              <a:extLst>
                <a:ext uri="{FF2B5EF4-FFF2-40B4-BE49-F238E27FC236}">
                  <a16:creationId xmlns:a16="http://schemas.microsoft.com/office/drawing/2014/main" id="{82A6E57E-DCBD-497C-C7A3-35D69ECDDC12}"/>
                </a:ext>
              </a:extLst>
            </p:cNvPr>
            <p:cNvGrpSpPr/>
            <p:nvPr/>
          </p:nvGrpSpPr>
          <p:grpSpPr>
            <a:xfrm>
              <a:off x="8296069" y="3487816"/>
              <a:ext cx="650779" cy="628910"/>
              <a:chOff x="8376450" y="3527728"/>
              <a:chExt cx="650779" cy="628910"/>
            </a:xfrm>
            <a:solidFill>
              <a:srgbClr val="50E6FF"/>
            </a:solidFill>
          </p:grpSpPr>
          <p:sp>
            <p:nvSpPr>
              <p:cNvPr id="123" name="Freeform: Shape 122">
                <a:extLst>
                  <a:ext uri="{FF2B5EF4-FFF2-40B4-BE49-F238E27FC236}">
                    <a16:creationId xmlns:a16="http://schemas.microsoft.com/office/drawing/2014/main" id="{718D84D0-0D48-ED7C-E351-5A021AA43BE4}"/>
                  </a:ext>
                </a:extLst>
              </p:cNvPr>
              <p:cNvSpPr/>
              <p:nvPr/>
            </p:nvSpPr>
            <p:spPr>
              <a:xfrm>
                <a:off x="8376450" y="3527728"/>
                <a:ext cx="650779" cy="362210"/>
              </a:xfrm>
              <a:custGeom>
                <a:avLst/>
                <a:gdLst>
                  <a:gd name="connsiteX0" fmla="*/ 650779 w 650779"/>
                  <a:gd name="connsiteY0" fmla="*/ 271723 h 362210"/>
                  <a:gd name="connsiteX1" fmla="*/ 619347 w 650779"/>
                  <a:gd name="connsiteY1" fmla="*/ 203143 h 362210"/>
                  <a:gd name="connsiteX2" fmla="*/ 546004 w 650779"/>
                  <a:gd name="connsiteY2" fmla="*/ 183141 h 362210"/>
                  <a:gd name="connsiteX3" fmla="*/ 546004 w 650779"/>
                  <a:gd name="connsiteY3" fmla="*/ 181236 h 362210"/>
                  <a:gd name="connsiteX4" fmla="*/ 498379 w 650779"/>
                  <a:gd name="connsiteY4" fmla="*/ 88843 h 362210"/>
                  <a:gd name="connsiteX5" fmla="*/ 395509 w 650779"/>
                  <a:gd name="connsiteY5" fmla="*/ 72651 h 362210"/>
                  <a:gd name="connsiteX6" fmla="*/ 241204 w 650779"/>
                  <a:gd name="connsiteY6" fmla="*/ 4071 h 362210"/>
                  <a:gd name="connsiteX7" fmla="*/ 135477 w 650779"/>
                  <a:gd name="connsiteY7" fmla="*/ 135516 h 362210"/>
                  <a:gd name="connsiteX8" fmla="*/ 24987 w 650779"/>
                  <a:gd name="connsiteY8" fmla="*/ 177426 h 362210"/>
                  <a:gd name="connsiteX9" fmla="*/ 9747 w 650779"/>
                  <a:gd name="connsiteY9" fmla="*/ 294583 h 362210"/>
                  <a:gd name="connsiteX10" fmla="*/ 106902 w 650779"/>
                  <a:gd name="connsiteY10" fmla="*/ 362211 h 362210"/>
                  <a:gd name="connsiteX11" fmla="*/ 106902 w 650779"/>
                  <a:gd name="connsiteY11" fmla="*/ 362211 h 362210"/>
                  <a:gd name="connsiteX12" fmla="*/ 564102 w 650779"/>
                  <a:gd name="connsiteY12" fmla="*/ 362211 h 362210"/>
                  <a:gd name="connsiteX13" fmla="*/ 650779 w 650779"/>
                  <a:gd name="connsiteY13" fmla="*/ 271723 h 3622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650779" h="362210">
                    <a:moveTo>
                      <a:pt x="650779" y="271723"/>
                    </a:moveTo>
                    <a:cubicBezTo>
                      <a:pt x="650779" y="245053"/>
                      <a:pt x="639349" y="220288"/>
                      <a:pt x="619347" y="203143"/>
                    </a:cubicBezTo>
                    <a:cubicBezTo>
                      <a:pt x="599344" y="185998"/>
                      <a:pt x="572674" y="178378"/>
                      <a:pt x="546004" y="183141"/>
                    </a:cubicBezTo>
                    <a:lnTo>
                      <a:pt x="546004" y="181236"/>
                    </a:lnTo>
                    <a:cubicBezTo>
                      <a:pt x="546004" y="145041"/>
                      <a:pt x="528860" y="109798"/>
                      <a:pt x="498379" y="88843"/>
                    </a:cubicBezTo>
                    <a:cubicBezTo>
                      <a:pt x="468852" y="66936"/>
                      <a:pt x="430752" y="61221"/>
                      <a:pt x="395509" y="72651"/>
                    </a:cubicBezTo>
                    <a:cubicBezTo>
                      <a:pt x="365982" y="17406"/>
                      <a:pt x="302164" y="-11169"/>
                      <a:pt x="241204" y="4071"/>
                    </a:cubicBezTo>
                    <a:cubicBezTo>
                      <a:pt x="180244" y="18358"/>
                      <a:pt x="136429" y="72651"/>
                      <a:pt x="135477" y="135516"/>
                    </a:cubicBezTo>
                    <a:cubicBezTo>
                      <a:pt x="93567" y="127896"/>
                      <a:pt x="50704" y="144088"/>
                      <a:pt x="24987" y="177426"/>
                    </a:cubicBezTo>
                    <a:cubicBezTo>
                      <a:pt x="-1683" y="210763"/>
                      <a:pt x="-7398" y="255531"/>
                      <a:pt x="9747" y="294583"/>
                    </a:cubicBezTo>
                    <a:cubicBezTo>
                      <a:pt x="26892" y="333636"/>
                      <a:pt x="64039" y="359353"/>
                      <a:pt x="106902" y="362211"/>
                    </a:cubicBezTo>
                    <a:lnTo>
                      <a:pt x="106902" y="362211"/>
                    </a:lnTo>
                    <a:lnTo>
                      <a:pt x="564102" y="362211"/>
                    </a:lnTo>
                    <a:cubicBezTo>
                      <a:pt x="613632" y="360306"/>
                      <a:pt x="650779" y="320301"/>
                      <a:pt x="650779" y="271723"/>
                    </a:cubicBezTo>
                    <a:close/>
                  </a:path>
                </a:pathLst>
              </a:custGeom>
              <a:solidFill>
                <a:srgbClr val="0078D3"/>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24" name="Freeform: Shape 123">
                <a:extLst>
                  <a:ext uri="{FF2B5EF4-FFF2-40B4-BE49-F238E27FC236}">
                    <a16:creationId xmlns:a16="http://schemas.microsoft.com/office/drawing/2014/main" id="{332B2FA3-4E16-0142-7D11-276727767D39}"/>
                  </a:ext>
                </a:extLst>
              </p:cNvPr>
              <p:cNvSpPr/>
              <p:nvPr/>
            </p:nvSpPr>
            <p:spPr>
              <a:xfrm>
                <a:off x="8627179" y="3928039"/>
                <a:ext cx="152400" cy="228600"/>
              </a:xfrm>
              <a:custGeom>
                <a:avLst/>
                <a:gdLst>
                  <a:gd name="connsiteX0" fmla="*/ 152400 w 152400"/>
                  <a:gd name="connsiteY0" fmla="*/ 76200 h 228600"/>
                  <a:gd name="connsiteX1" fmla="*/ 71438 w 152400"/>
                  <a:gd name="connsiteY1" fmla="*/ 76200 h 228600"/>
                  <a:gd name="connsiteX2" fmla="*/ 101918 w 152400"/>
                  <a:gd name="connsiteY2" fmla="*/ 0 h 228600"/>
                  <a:gd name="connsiteX3" fmla="*/ 29528 w 152400"/>
                  <a:gd name="connsiteY3" fmla="*/ 0 h 228600"/>
                  <a:gd name="connsiteX4" fmla="*/ 0 w 152400"/>
                  <a:gd name="connsiteY4" fmla="*/ 123825 h 228600"/>
                  <a:gd name="connsiteX5" fmla="*/ 60960 w 152400"/>
                  <a:gd name="connsiteY5" fmla="*/ 123825 h 228600"/>
                  <a:gd name="connsiteX6" fmla="*/ 23813 w 152400"/>
                  <a:gd name="connsiteY6" fmla="*/ 228600 h 228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2400" h="228600">
                    <a:moveTo>
                      <a:pt x="152400" y="76200"/>
                    </a:moveTo>
                    <a:lnTo>
                      <a:pt x="71438" y="76200"/>
                    </a:lnTo>
                    <a:lnTo>
                      <a:pt x="101918" y="0"/>
                    </a:lnTo>
                    <a:lnTo>
                      <a:pt x="29528" y="0"/>
                    </a:lnTo>
                    <a:lnTo>
                      <a:pt x="0" y="123825"/>
                    </a:lnTo>
                    <a:lnTo>
                      <a:pt x="60960" y="123825"/>
                    </a:lnTo>
                    <a:lnTo>
                      <a:pt x="23813" y="228600"/>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25" name="Freeform: Shape 124">
                <a:extLst>
                  <a:ext uri="{FF2B5EF4-FFF2-40B4-BE49-F238E27FC236}">
                    <a16:creationId xmlns:a16="http://schemas.microsoft.com/office/drawing/2014/main" id="{E847CECB-8415-EB4C-AC6D-E1B06A6802F4}"/>
                  </a:ext>
                </a:extLst>
              </p:cNvPr>
              <p:cNvSpPr/>
              <p:nvPr/>
            </p:nvSpPr>
            <p:spPr>
              <a:xfrm>
                <a:off x="8808154" y="3928039"/>
                <a:ext cx="76200" cy="114300"/>
              </a:xfrm>
              <a:custGeom>
                <a:avLst/>
                <a:gdLst>
                  <a:gd name="connsiteX0" fmla="*/ 76200 w 76200"/>
                  <a:gd name="connsiteY0" fmla="*/ 38100 h 114300"/>
                  <a:gd name="connsiteX1" fmla="*/ 35243 w 76200"/>
                  <a:gd name="connsiteY1" fmla="*/ 38100 h 114300"/>
                  <a:gd name="connsiteX2" fmla="*/ 50483 w 76200"/>
                  <a:gd name="connsiteY2" fmla="*/ 0 h 114300"/>
                  <a:gd name="connsiteX3" fmla="*/ 15240 w 76200"/>
                  <a:gd name="connsiteY3" fmla="*/ 0 h 114300"/>
                  <a:gd name="connsiteX4" fmla="*/ 0 w 76200"/>
                  <a:gd name="connsiteY4" fmla="*/ 61913 h 114300"/>
                  <a:gd name="connsiteX5" fmla="*/ 30480 w 76200"/>
                  <a:gd name="connsiteY5" fmla="*/ 61913 h 114300"/>
                  <a:gd name="connsiteX6" fmla="*/ 11430 w 76200"/>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200" h="114300">
                    <a:moveTo>
                      <a:pt x="76200" y="38100"/>
                    </a:moveTo>
                    <a:lnTo>
                      <a:pt x="35243" y="38100"/>
                    </a:lnTo>
                    <a:lnTo>
                      <a:pt x="50483" y="0"/>
                    </a:lnTo>
                    <a:lnTo>
                      <a:pt x="15240" y="0"/>
                    </a:lnTo>
                    <a:lnTo>
                      <a:pt x="0" y="61913"/>
                    </a:lnTo>
                    <a:lnTo>
                      <a:pt x="30480" y="61913"/>
                    </a:lnTo>
                    <a:lnTo>
                      <a:pt x="11430" y="114300"/>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sp>
            <p:nvSpPr>
              <p:cNvPr id="126" name="Freeform: Shape 125">
                <a:extLst>
                  <a:ext uri="{FF2B5EF4-FFF2-40B4-BE49-F238E27FC236}">
                    <a16:creationId xmlns:a16="http://schemas.microsoft.com/office/drawing/2014/main" id="{BA21C2FB-0B2F-2FC0-259B-7DEC270A1781}"/>
                  </a:ext>
                </a:extLst>
              </p:cNvPr>
              <p:cNvSpPr/>
              <p:nvPr/>
            </p:nvSpPr>
            <p:spPr>
              <a:xfrm>
                <a:off x="8531929" y="3928039"/>
                <a:ext cx="76199" cy="114300"/>
              </a:xfrm>
              <a:custGeom>
                <a:avLst/>
                <a:gdLst>
                  <a:gd name="connsiteX0" fmla="*/ 76200 w 76199"/>
                  <a:gd name="connsiteY0" fmla="*/ 38100 h 114300"/>
                  <a:gd name="connsiteX1" fmla="*/ 35242 w 76199"/>
                  <a:gd name="connsiteY1" fmla="*/ 38100 h 114300"/>
                  <a:gd name="connsiteX2" fmla="*/ 50483 w 76199"/>
                  <a:gd name="connsiteY2" fmla="*/ 0 h 114300"/>
                  <a:gd name="connsiteX3" fmla="*/ 15240 w 76199"/>
                  <a:gd name="connsiteY3" fmla="*/ 0 h 114300"/>
                  <a:gd name="connsiteX4" fmla="*/ 0 w 76199"/>
                  <a:gd name="connsiteY4" fmla="*/ 61913 h 114300"/>
                  <a:gd name="connsiteX5" fmla="*/ 30480 w 76199"/>
                  <a:gd name="connsiteY5" fmla="*/ 61913 h 114300"/>
                  <a:gd name="connsiteX6" fmla="*/ 11430 w 76199"/>
                  <a:gd name="connsiteY6" fmla="*/ 114300 h 114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6199" h="114300">
                    <a:moveTo>
                      <a:pt x="76200" y="38100"/>
                    </a:moveTo>
                    <a:lnTo>
                      <a:pt x="35242" y="38100"/>
                    </a:lnTo>
                    <a:lnTo>
                      <a:pt x="50483" y="0"/>
                    </a:lnTo>
                    <a:lnTo>
                      <a:pt x="15240" y="0"/>
                    </a:lnTo>
                    <a:lnTo>
                      <a:pt x="0" y="61913"/>
                    </a:lnTo>
                    <a:lnTo>
                      <a:pt x="30480" y="61913"/>
                    </a:lnTo>
                    <a:lnTo>
                      <a:pt x="11430" y="114300"/>
                    </a:lnTo>
                    <a:close/>
                  </a:path>
                </a:pathLst>
              </a:custGeom>
              <a:solidFill>
                <a:srgbClr val="50E6FF"/>
              </a:solidFill>
              <a:ln w="9525" cap="flat">
                <a:noFill/>
                <a:prstDash val="solid"/>
                <a:miter/>
              </a:ln>
            </p:spPr>
            <p:txBody>
              <a:bodyPr rtlCol="0" anchor="ctr"/>
              <a:lstStyle/>
              <a:p>
                <a:pPr defTabSz="685706">
                  <a:defRPr/>
                </a:pPr>
                <a:endParaRPr lang="en-US" sz="1471" kern="0" dirty="0">
                  <a:solidFill>
                    <a:schemeClr val="bg1"/>
                  </a:solidFill>
                  <a:latin typeface="Segoe UI"/>
                </a:endParaRPr>
              </a:p>
            </p:txBody>
          </p:sp>
        </p:grpSp>
      </p:grpSp>
      <p:grpSp>
        <p:nvGrpSpPr>
          <p:cNvPr id="127" name="Group 126">
            <a:extLst>
              <a:ext uri="{FF2B5EF4-FFF2-40B4-BE49-F238E27FC236}">
                <a16:creationId xmlns:a16="http://schemas.microsoft.com/office/drawing/2014/main" id="{923674D5-66A2-C00D-28AD-EE79A02F4F78}"/>
              </a:ext>
            </a:extLst>
          </p:cNvPr>
          <p:cNvGrpSpPr/>
          <p:nvPr/>
        </p:nvGrpSpPr>
        <p:grpSpPr>
          <a:xfrm>
            <a:off x="725920" y="4874063"/>
            <a:ext cx="3744290" cy="1437589"/>
            <a:chOff x="617292" y="5210297"/>
            <a:chExt cx="3295830" cy="933071"/>
          </a:xfrm>
        </p:grpSpPr>
        <p:sp>
          <p:nvSpPr>
            <p:cNvPr id="128" name="Freeform: Shape 127">
              <a:extLst>
                <a:ext uri="{FF2B5EF4-FFF2-40B4-BE49-F238E27FC236}">
                  <a16:creationId xmlns:a16="http://schemas.microsoft.com/office/drawing/2014/main" id="{40D01FE1-8FFA-A2E4-CA91-18145696A480}"/>
                </a:ext>
              </a:extLst>
            </p:cNvPr>
            <p:cNvSpPr/>
            <p:nvPr/>
          </p:nvSpPr>
          <p:spPr>
            <a:xfrm>
              <a:off x="1713739" y="5210297"/>
              <a:ext cx="2199383" cy="933071"/>
            </a:xfrm>
            <a:custGeom>
              <a:avLst/>
              <a:gdLst>
                <a:gd name="connsiteX0" fmla="*/ 0 w 2156454"/>
                <a:gd name="connsiteY0" fmla="*/ 0 h 914859"/>
                <a:gd name="connsiteX1" fmla="*/ 2156454 w 2156454"/>
                <a:gd name="connsiteY1" fmla="*/ 0 h 914859"/>
                <a:gd name="connsiteX2" fmla="*/ 2156454 w 2156454"/>
                <a:gd name="connsiteY2" fmla="*/ 914859 h 914859"/>
                <a:gd name="connsiteX3" fmla="*/ 0 w 2156454"/>
                <a:gd name="connsiteY3" fmla="*/ 914859 h 914859"/>
                <a:gd name="connsiteX4" fmla="*/ 0 w 2156454"/>
                <a:gd name="connsiteY4" fmla="*/ 0 h 9148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56454" h="914859">
                  <a:moveTo>
                    <a:pt x="0" y="0"/>
                  </a:moveTo>
                  <a:lnTo>
                    <a:pt x="2156454" y="0"/>
                  </a:lnTo>
                  <a:lnTo>
                    <a:pt x="2156454" y="914859"/>
                  </a:lnTo>
                  <a:lnTo>
                    <a:pt x="0" y="914859"/>
                  </a:lnTo>
                  <a:lnTo>
                    <a:pt x="0" y="0"/>
                  </a:lnTo>
                  <a:close/>
                </a:path>
              </a:pathLst>
            </a:custGeom>
            <a:noFill/>
            <a:ln>
              <a:noFill/>
            </a:ln>
            <a:effectLst/>
          </p:spPr>
          <p:txBody>
            <a:bodyPr spcFirstLastPara="0" vert="horz" wrap="square" lIns="0" tIns="0" rIns="0" bIns="0" numCol="1" spcCol="1270" anchor="ctr" anchorCtr="0">
              <a:noAutofit/>
            </a:bodyPr>
            <a:lstStyle/>
            <a:p>
              <a:pPr defTabSz="599900">
                <a:spcBef>
                  <a:spcPct val="0"/>
                </a:spcBef>
                <a:spcAft>
                  <a:spcPct val="35000"/>
                </a:spcAft>
                <a:defRPr/>
              </a:pPr>
              <a:r>
                <a:rPr lang="en-GB" sz="1471" kern="0" dirty="0">
                  <a:solidFill>
                    <a:schemeClr val="bg1"/>
                  </a:solidFill>
                  <a:latin typeface="Segoe UI"/>
                </a:rPr>
                <a:t>Governance disciplines</a:t>
              </a:r>
              <a:endParaRPr lang="en-US" sz="1471" kern="0" dirty="0">
                <a:solidFill>
                  <a:schemeClr val="bg1"/>
                </a:solidFill>
                <a:latin typeface="Segoe UI"/>
              </a:endParaRPr>
            </a:p>
          </p:txBody>
        </p:sp>
        <p:grpSp>
          <p:nvGrpSpPr>
            <p:cNvPr id="129" name="Graphic 87" descr="Map compass">
              <a:extLst>
                <a:ext uri="{FF2B5EF4-FFF2-40B4-BE49-F238E27FC236}">
                  <a16:creationId xmlns:a16="http://schemas.microsoft.com/office/drawing/2014/main" id="{229FAAA6-1958-A15F-C3AD-8E82FE26DAE0}"/>
                </a:ext>
              </a:extLst>
            </p:cNvPr>
            <p:cNvGrpSpPr/>
            <p:nvPr/>
          </p:nvGrpSpPr>
          <p:grpSpPr>
            <a:xfrm>
              <a:off x="617292" y="5210531"/>
              <a:ext cx="932603" cy="932603"/>
              <a:chOff x="359586" y="3932986"/>
              <a:chExt cx="914400" cy="914400"/>
            </a:xfrm>
          </p:grpSpPr>
          <p:sp>
            <p:nvSpPr>
              <p:cNvPr id="130" name="Freeform: Shape 129">
                <a:extLst>
                  <a:ext uri="{FF2B5EF4-FFF2-40B4-BE49-F238E27FC236}">
                    <a16:creationId xmlns:a16="http://schemas.microsoft.com/office/drawing/2014/main" id="{1E2FF819-087C-9DBD-ACA7-D7E4DF69FDFE}"/>
                  </a:ext>
                </a:extLst>
              </p:cNvPr>
              <p:cNvSpPr/>
              <p:nvPr/>
            </p:nvSpPr>
            <p:spPr>
              <a:xfrm>
                <a:off x="454836" y="4028236"/>
                <a:ext cx="722947" cy="722947"/>
              </a:xfrm>
              <a:custGeom>
                <a:avLst/>
                <a:gdLst>
                  <a:gd name="connsiteX0" fmla="*/ 361950 w 722947"/>
                  <a:gd name="connsiteY0" fmla="*/ 419100 h 722947"/>
                  <a:gd name="connsiteX1" fmla="*/ 304800 w 722947"/>
                  <a:gd name="connsiteY1" fmla="*/ 361950 h 722947"/>
                  <a:gd name="connsiteX2" fmla="*/ 361950 w 722947"/>
                  <a:gd name="connsiteY2" fmla="*/ 304800 h 722947"/>
                  <a:gd name="connsiteX3" fmla="*/ 419100 w 722947"/>
                  <a:gd name="connsiteY3" fmla="*/ 361950 h 722947"/>
                  <a:gd name="connsiteX4" fmla="*/ 361950 w 722947"/>
                  <a:gd name="connsiteY4" fmla="*/ 419100 h 722947"/>
                  <a:gd name="connsiteX5" fmla="*/ 685800 w 722947"/>
                  <a:gd name="connsiteY5" fmla="*/ 349568 h 722947"/>
                  <a:gd name="connsiteX6" fmla="*/ 626745 w 722947"/>
                  <a:gd name="connsiteY6" fmla="*/ 331470 h 722947"/>
                  <a:gd name="connsiteX7" fmla="*/ 481965 w 722947"/>
                  <a:gd name="connsiteY7" fmla="*/ 285750 h 722947"/>
                  <a:gd name="connsiteX8" fmla="*/ 528638 w 722947"/>
                  <a:gd name="connsiteY8" fmla="*/ 195263 h 722947"/>
                  <a:gd name="connsiteX9" fmla="*/ 439103 w 722947"/>
                  <a:gd name="connsiteY9" fmla="*/ 241935 h 722947"/>
                  <a:gd name="connsiteX10" fmla="*/ 392430 w 722947"/>
                  <a:gd name="connsiteY10" fmla="*/ 96203 h 722947"/>
                  <a:gd name="connsiteX11" fmla="*/ 373380 w 722947"/>
                  <a:gd name="connsiteY11" fmla="*/ 37147 h 722947"/>
                  <a:gd name="connsiteX12" fmla="*/ 361950 w 722947"/>
                  <a:gd name="connsiteY12" fmla="*/ 0 h 722947"/>
                  <a:gd name="connsiteX13" fmla="*/ 349568 w 722947"/>
                  <a:gd name="connsiteY13" fmla="*/ 38100 h 722947"/>
                  <a:gd name="connsiteX14" fmla="*/ 331470 w 722947"/>
                  <a:gd name="connsiteY14" fmla="*/ 97155 h 722947"/>
                  <a:gd name="connsiteX15" fmla="*/ 286703 w 722947"/>
                  <a:gd name="connsiteY15" fmla="*/ 241935 h 722947"/>
                  <a:gd name="connsiteX16" fmla="*/ 196215 w 722947"/>
                  <a:gd name="connsiteY16" fmla="*/ 195263 h 722947"/>
                  <a:gd name="connsiteX17" fmla="*/ 242888 w 722947"/>
                  <a:gd name="connsiteY17" fmla="*/ 284798 h 722947"/>
                  <a:gd name="connsiteX18" fmla="*/ 98107 w 722947"/>
                  <a:gd name="connsiteY18" fmla="*/ 330518 h 722947"/>
                  <a:gd name="connsiteX19" fmla="*/ 38100 w 722947"/>
                  <a:gd name="connsiteY19" fmla="*/ 348615 h 722947"/>
                  <a:gd name="connsiteX20" fmla="*/ 0 w 722947"/>
                  <a:gd name="connsiteY20" fmla="*/ 360998 h 722947"/>
                  <a:gd name="connsiteX21" fmla="*/ 38100 w 722947"/>
                  <a:gd name="connsiteY21" fmla="*/ 373380 h 722947"/>
                  <a:gd name="connsiteX22" fmla="*/ 96203 w 722947"/>
                  <a:gd name="connsiteY22" fmla="*/ 392430 h 722947"/>
                  <a:gd name="connsiteX23" fmla="*/ 241935 w 722947"/>
                  <a:gd name="connsiteY23" fmla="*/ 438150 h 722947"/>
                  <a:gd name="connsiteX24" fmla="*/ 195263 w 722947"/>
                  <a:gd name="connsiteY24" fmla="*/ 527685 h 722947"/>
                  <a:gd name="connsiteX25" fmla="*/ 284798 w 722947"/>
                  <a:gd name="connsiteY25" fmla="*/ 481013 h 722947"/>
                  <a:gd name="connsiteX26" fmla="*/ 330518 w 722947"/>
                  <a:gd name="connsiteY26" fmla="*/ 625793 h 722947"/>
                  <a:gd name="connsiteX27" fmla="*/ 348615 w 722947"/>
                  <a:gd name="connsiteY27" fmla="*/ 684848 h 722947"/>
                  <a:gd name="connsiteX28" fmla="*/ 360998 w 722947"/>
                  <a:gd name="connsiteY28" fmla="*/ 722948 h 722947"/>
                  <a:gd name="connsiteX29" fmla="*/ 373380 w 722947"/>
                  <a:gd name="connsiteY29" fmla="*/ 684848 h 722947"/>
                  <a:gd name="connsiteX30" fmla="*/ 392430 w 722947"/>
                  <a:gd name="connsiteY30" fmla="*/ 625793 h 722947"/>
                  <a:gd name="connsiteX31" fmla="*/ 439103 w 722947"/>
                  <a:gd name="connsiteY31" fmla="*/ 480060 h 722947"/>
                  <a:gd name="connsiteX32" fmla="*/ 528638 w 722947"/>
                  <a:gd name="connsiteY32" fmla="*/ 526733 h 722947"/>
                  <a:gd name="connsiteX33" fmla="*/ 481013 w 722947"/>
                  <a:gd name="connsiteY33" fmla="*/ 437198 h 722947"/>
                  <a:gd name="connsiteX34" fmla="*/ 625793 w 722947"/>
                  <a:gd name="connsiteY34" fmla="*/ 391478 h 722947"/>
                  <a:gd name="connsiteX35" fmla="*/ 684848 w 722947"/>
                  <a:gd name="connsiteY35" fmla="*/ 372428 h 722947"/>
                  <a:gd name="connsiteX36" fmla="*/ 722948 w 722947"/>
                  <a:gd name="connsiteY36" fmla="*/ 360045 h 722947"/>
                  <a:gd name="connsiteX37" fmla="*/ 685800 w 722947"/>
                  <a:gd name="connsiteY37" fmla="*/ 349568 h 722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722947" h="722947">
                    <a:moveTo>
                      <a:pt x="361950" y="419100"/>
                    </a:moveTo>
                    <a:cubicBezTo>
                      <a:pt x="330518" y="419100"/>
                      <a:pt x="304800" y="393383"/>
                      <a:pt x="304800" y="361950"/>
                    </a:cubicBezTo>
                    <a:cubicBezTo>
                      <a:pt x="304800" y="330518"/>
                      <a:pt x="330518" y="304800"/>
                      <a:pt x="361950" y="304800"/>
                    </a:cubicBezTo>
                    <a:cubicBezTo>
                      <a:pt x="393383" y="304800"/>
                      <a:pt x="419100" y="330518"/>
                      <a:pt x="419100" y="361950"/>
                    </a:cubicBezTo>
                    <a:cubicBezTo>
                      <a:pt x="419100" y="393383"/>
                      <a:pt x="393383" y="419100"/>
                      <a:pt x="361950" y="419100"/>
                    </a:cubicBezTo>
                    <a:close/>
                    <a:moveTo>
                      <a:pt x="685800" y="349568"/>
                    </a:moveTo>
                    <a:lnTo>
                      <a:pt x="626745" y="331470"/>
                    </a:lnTo>
                    <a:lnTo>
                      <a:pt x="481965" y="285750"/>
                    </a:lnTo>
                    <a:lnTo>
                      <a:pt x="528638" y="195263"/>
                    </a:lnTo>
                    <a:lnTo>
                      <a:pt x="439103" y="241935"/>
                    </a:lnTo>
                    <a:lnTo>
                      <a:pt x="392430" y="96203"/>
                    </a:lnTo>
                    <a:lnTo>
                      <a:pt x="373380" y="37147"/>
                    </a:lnTo>
                    <a:lnTo>
                      <a:pt x="361950" y="0"/>
                    </a:lnTo>
                    <a:lnTo>
                      <a:pt x="349568" y="38100"/>
                    </a:lnTo>
                    <a:lnTo>
                      <a:pt x="331470" y="97155"/>
                    </a:lnTo>
                    <a:lnTo>
                      <a:pt x="286703" y="241935"/>
                    </a:lnTo>
                    <a:lnTo>
                      <a:pt x="196215" y="195263"/>
                    </a:lnTo>
                    <a:lnTo>
                      <a:pt x="242888" y="284798"/>
                    </a:lnTo>
                    <a:lnTo>
                      <a:pt x="98107" y="330518"/>
                    </a:lnTo>
                    <a:lnTo>
                      <a:pt x="38100" y="348615"/>
                    </a:lnTo>
                    <a:lnTo>
                      <a:pt x="0" y="360998"/>
                    </a:lnTo>
                    <a:lnTo>
                      <a:pt x="38100" y="373380"/>
                    </a:lnTo>
                    <a:lnTo>
                      <a:pt x="96203" y="392430"/>
                    </a:lnTo>
                    <a:lnTo>
                      <a:pt x="241935" y="438150"/>
                    </a:lnTo>
                    <a:lnTo>
                      <a:pt x="195263" y="527685"/>
                    </a:lnTo>
                    <a:lnTo>
                      <a:pt x="284798" y="481013"/>
                    </a:lnTo>
                    <a:lnTo>
                      <a:pt x="330518" y="625793"/>
                    </a:lnTo>
                    <a:lnTo>
                      <a:pt x="348615" y="684848"/>
                    </a:lnTo>
                    <a:lnTo>
                      <a:pt x="360998" y="722948"/>
                    </a:lnTo>
                    <a:lnTo>
                      <a:pt x="373380" y="684848"/>
                    </a:lnTo>
                    <a:lnTo>
                      <a:pt x="392430" y="625793"/>
                    </a:lnTo>
                    <a:lnTo>
                      <a:pt x="439103" y="480060"/>
                    </a:lnTo>
                    <a:lnTo>
                      <a:pt x="528638" y="526733"/>
                    </a:lnTo>
                    <a:lnTo>
                      <a:pt x="481013" y="437198"/>
                    </a:lnTo>
                    <a:lnTo>
                      <a:pt x="625793" y="391478"/>
                    </a:lnTo>
                    <a:lnTo>
                      <a:pt x="684848" y="372428"/>
                    </a:lnTo>
                    <a:lnTo>
                      <a:pt x="722948" y="360045"/>
                    </a:lnTo>
                    <a:lnTo>
                      <a:pt x="685800" y="349568"/>
                    </a:lnTo>
                    <a:close/>
                  </a:path>
                </a:pathLst>
              </a:custGeom>
              <a:solidFill>
                <a:srgbClr val="0078D3"/>
              </a:solidFill>
              <a:ln w="9525" cap="flat">
                <a:noFill/>
                <a:prstDash val="solid"/>
                <a:miter/>
              </a:ln>
            </p:spPr>
            <p:txBody>
              <a:bodyPr rtlCol="0" anchor="ctr"/>
              <a:lstStyle/>
              <a:p>
                <a:pPr defTabSz="685706">
                  <a:defRPr/>
                </a:pPr>
                <a:endParaRPr lang="en-US" sz="1350" kern="0" dirty="0">
                  <a:solidFill>
                    <a:schemeClr val="bg1"/>
                  </a:solidFill>
                  <a:latin typeface="Segoe UI"/>
                </a:endParaRPr>
              </a:p>
            </p:txBody>
          </p:sp>
          <p:sp>
            <p:nvSpPr>
              <p:cNvPr id="131" name="Freeform: Shape 130">
                <a:extLst>
                  <a:ext uri="{FF2B5EF4-FFF2-40B4-BE49-F238E27FC236}">
                    <a16:creationId xmlns:a16="http://schemas.microsoft.com/office/drawing/2014/main" id="{C6F0DE8D-CC62-3181-90B9-0AC490F1460B}"/>
                  </a:ext>
                </a:extLst>
              </p:cNvPr>
              <p:cNvSpPr/>
              <p:nvPr/>
            </p:nvSpPr>
            <p:spPr>
              <a:xfrm>
                <a:off x="870125" y="4442573"/>
                <a:ext cx="266700" cy="266700"/>
              </a:xfrm>
              <a:custGeom>
                <a:avLst/>
                <a:gdLst>
                  <a:gd name="connsiteX0" fmla="*/ 202883 w 266700"/>
                  <a:gd name="connsiteY0" fmla="*/ 20002 h 266700"/>
                  <a:gd name="connsiteX1" fmla="*/ 155258 w 266700"/>
                  <a:gd name="connsiteY1" fmla="*/ 112395 h 266700"/>
                  <a:gd name="connsiteX2" fmla="*/ 112395 w 266700"/>
                  <a:gd name="connsiteY2" fmla="*/ 156210 h 266700"/>
                  <a:gd name="connsiteX3" fmla="*/ 19050 w 266700"/>
                  <a:gd name="connsiteY3" fmla="*/ 203835 h 266700"/>
                  <a:gd name="connsiteX4" fmla="*/ 13335 w 266700"/>
                  <a:gd name="connsiteY4" fmla="*/ 223838 h 266700"/>
                  <a:gd name="connsiteX5" fmla="*/ 0 w 266700"/>
                  <a:gd name="connsiteY5" fmla="*/ 266700 h 266700"/>
                  <a:gd name="connsiteX6" fmla="*/ 167640 w 266700"/>
                  <a:gd name="connsiteY6" fmla="*/ 183833 h 266700"/>
                  <a:gd name="connsiteX7" fmla="*/ 184785 w 266700"/>
                  <a:gd name="connsiteY7" fmla="*/ 166688 h 266700"/>
                  <a:gd name="connsiteX8" fmla="*/ 266700 w 266700"/>
                  <a:gd name="connsiteY8" fmla="*/ 0 h 266700"/>
                  <a:gd name="connsiteX9" fmla="*/ 222885 w 266700"/>
                  <a:gd name="connsiteY9" fmla="*/ 14288 h 266700"/>
                  <a:gd name="connsiteX10" fmla="*/ 202883 w 266700"/>
                  <a:gd name="connsiteY10" fmla="*/ 20002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6700">
                    <a:moveTo>
                      <a:pt x="202883" y="20002"/>
                    </a:moveTo>
                    <a:cubicBezTo>
                      <a:pt x="193358" y="53340"/>
                      <a:pt x="177165" y="84773"/>
                      <a:pt x="155258" y="112395"/>
                    </a:cubicBezTo>
                    <a:cubicBezTo>
                      <a:pt x="142875" y="128588"/>
                      <a:pt x="127635" y="142875"/>
                      <a:pt x="112395" y="156210"/>
                    </a:cubicBezTo>
                    <a:cubicBezTo>
                      <a:pt x="84773" y="178117"/>
                      <a:pt x="53340" y="194310"/>
                      <a:pt x="19050" y="203835"/>
                    </a:cubicBezTo>
                    <a:lnTo>
                      <a:pt x="13335" y="223838"/>
                    </a:lnTo>
                    <a:lnTo>
                      <a:pt x="0" y="266700"/>
                    </a:lnTo>
                    <a:cubicBezTo>
                      <a:pt x="62865" y="256223"/>
                      <a:pt x="120968" y="227648"/>
                      <a:pt x="167640" y="183833"/>
                    </a:cubicBezTo>
                    <a:cubicBezTo>
                      <a:pt x="173355" y="178117"/>
                      <a:pt x="179070" y="172402"/>
                      <a:pt x="184785" y="166688"/>
                    </a:cubicBezTo>
                    <a:cubicBezTo>
                      <a:pt x="227648" y="120015"/>
                      <a:pt x="256223" y="61913"/>
                      <a:pt x="266700" y="0"/>
                    </a:cubicBezTo>
                    <a:lnTo>
                      <a:pt x="222885" y="14288"/>
                    </a:lnTo>
                    <a:lnTo>
                      <a:pt x="202883" y="20002"/>
                    </a:lnTo>
                    <a:close/>
                  </a:path>
                </a:pathLst>
              </a:custGeom>
              <a:solidFill>
                <a:srgbClr val="50E6FF"/>
              </a:solidFill>
              <a:ln w="9525" cap="flat">
                <a:noFill/>
                <a:prstDash val="solid"/>
                <a:miter/>
              </a:ln>
            </p:spPr>
            <p:txBody>
              <a:bodyPr rtlCol="0" anchor="ctr"/>
              <a:lstStyle/>
              <a:p>
                <a:pPr defTabSz="685706">
                  <a:defRPr/>
                </a:pPr>
                <a:endParaRPr lang="en-US" sz="1350" kern="0" dirty="0">
                  <a:solidFill>
                    <a:schemeClr val="bg1"/>
                  </a:solidFill>
                  <a:latin typeface="Segoe UI"/>
                </a:endParaRPr>
              </a:p>
            </p:txBody>
          </p:sp>
          <p:sp>
            <p:nvSpPr>
              <p:cNvPr id="132" name="Freeform: Shape 131">
                <a:extLst>
                  <a:ext uri="{FF2B5EF4-FFF2-40B4-BE49-F238E27FC236}">
                    <a16:creationId xmlns:a16="http://schemas.microsoft.com/office/drawing/2014/main" id="{D3C47894-81BD-5934-8C78-5247AE243866}"/>
                  </a:ext>
                </a:extLst>
              </p:cNvPr>
              <p:cNvSpPr/>
              <p:nvPr/>
            </p:nvSpPr>
            <p:spPr>
              <a:xfrm>
                <a:off x="870125" y="4071098"/>
                <a:ext cx="265747" cy="265747"/>
              </a:xfrm>
              <a:custGeom>
                <a:avLst/>
                <a:gdLst>
                  <a:gd name="connsiteX0" fmla="*/ 20003 w 265747"/>
                  <a:gd name="connsiteY0" fmla="*/ 62865 h 265747"/>
                  <a:gd name="connsiteX1" fmla="*/ 111443 w 265747"/>
                  <a:gd name="connsiteY1" fmla="*/ 110490 h 265747"/>
                  <a:gd name="connsiteX2" fmla="*/ 155258 w 265747"/>
                  <a:gd name="connsiteY2" fmla="*/ 154305 h 265747"/>
                  <a:gd name="connsiteX3" fmla="*/ 202883 w 265747"/>
                  <a:gd name="connsiteY3" fmla="*/ 246698 h 265747"/>
                  <a:gd name="connsiteX4" fmla="*/ 222885 w 265747"/>
                  <a:gd name="connsiteY4" fmla="*/ 252413 h 265747"/>
                  <a:gd name="connsiteX5" fmla="*/ 265748 w 265747"/>
                  <a:gd name="connsiteY5" fmla="*/ 265748 h 265747"/>
                  <a:gd name="connsiteX6" fmla="*/ 183833 w 265747"/>
                  <a:gd name="connsiteY6" fmla="*/ 99060 h 265747"/>
                  <a:gd name="connsiteX7" fmla="*/ 166688 w 265747"/>
                  <a:gd name="connsiteY7" fmla="*/ 81915 h 265747"/>
                  <a:gd name="connsiteX8" fmla="*/ 0 w 265747"/>
                  <a:gd name="connsiteY8" fmla="*/ 0 h 265747"/>
                  <a:gd name="connsiteX9" fmla="*/ 13335 w 265747"/>
                  <a:gd name="connsiteY9" fmla="*/ 42863 h 265747"/>
                  <a:gd name="connsiteX10" fmla="*/ 20003 w 265747"/>
                  <a:gd name="connsiteY10" fmla="*/ 62865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0003" y="62865"/>
                    </a:moveTo>
                    <a:cubicBezTo>
                      <a:pt x="53340" y="72390"/>
                      <a:pt x="84773" y="88582"/>
                      <a:pt x="111443" y="110490"/>
                    </a:cubicBezTo>
                    <a:cubicBezTo>
                      <a:pt x="127635" y="122873"/>
                      <a:pt x="141923" y="138113"/>
                      <a:pt x="155258" y="154305"/>
                    </a:cubicBezTo>
                    <a:cubicBezTo>
                      <a:pt x="177165" y="181927"/>
                      <a:pt x="193358" y="212408"/>
                      <a:pt x="202883" y="246698"/>
                    </a:cubicBezTo>
                    <a:lnTo>
                      <a:pt x="222885" y="252413"/>
                    </a:lnTo>
                    <a:lnTo>
                      <a:pt x="265748" y="265748"/>
                    </a:lnTo>
                    <a:cubicBezTo>
                      <a:pt x="255270" y="203835"/>
                      <a:pt x="226695" y="145733"/>
                      <a:pt x="183833" y="99060"/>
                    </a:cubicBezTo>
                    <a:cubicBezTo>
                      <a:pt x="178118" y="93345"/>
                      <a:pt x="172402" y="87630"/>
                      <a:pt x="166688" y="81915"/>
                    </a:cubicBezTo>
                    <a:cubicBezTo>
                      <a:pt x="120015" y="39053"/>
                      <a:pt x="62865" y="10478"/>
                      <a:pt x="0" y="0"/>
                    </a:cubicBezTo>
                    <a:lnTo>
                      <a:pt x="13335" y="42863"/>
                    </a:lnTo>
                    <a:lnTo>
                      <a:pt x="20003" y="62865"/>
                    </a:lnTo>
                    <a:close/>
                  </a:path>
                </a:pathLst>
              </a:custGeom>
              <a:solidFill>
                <a:srgbClr val="50E6FF"/>
              </a:solidFill>
              <a:ln w="9525" cap="flat">
                <a:noFill/>
                <a:prstDash val="solid"/>
                <a:miter/>
              </a:ln>
            </p:spPr>
            <p:txBody>
              <a:bodyPr rtlCol="0" anchor="ctr"/>
              <a:lstStyle/>
              <a:p>
                <a:pPr defTabSz="685706">
                  <a:defRPr/>
                </a:pPr>
                <a:endParaRPr lang="en-US" sz="1350" kern="0" dirty="0">
                  <a:solidFill>
                    <a:schemeClr val="bg1"/>
                  </a:solidFill>
                  <a:latin typeface="Segoe UI"/>
                </a:endParaRPr>
              </a:p>
            </p:txBody>
          </p:sp>
          <p:sp>
            <p:nvSpPr>
              <p:cNvPr id="133" name="Freeform: Shape 132">
                <a:extLst>
                  <a:ext uri="{FF2B5EF4-FFF2-40B4-BE49-F238E27FC236}">
                    <a16:creationId xmlns:a16="http://schemas.microsoft.com/office/drawing/2014/main" id="{238D7366-6D5E-1FE1-714D-6C13F089075D}"/>
                  </a:ext>
                </a:extLst>
              </p:cNvPr>
              <p:cNvSpPr/>
              <p:nvPr/>
            </p:nvSpPr>
            <p:spPr>
              <a:xfrm>
                <a:off x="496745" y="4071098"/>
                <a:ext cx="266700" cy="264794"/>
              </a:xfrm>
              <a:custGeom>
                <a:avLst/>
                <a:gdLst>
                  <a:gd name="connsiteX0" fmla="*/ 63818 w 266700"/>
                  <a:gd name="connsiteY0" fmla="*/ 244793 h 264794"/>
                  <a:gd name="connsiteX1" fmla="*/ 111443 w 266700"/>
                  <a:gd name="connsiteY1" fmla="*/ 152400 h 264794"/>
                  <a:gd name="connsiteX2" fmla="*/ 155258 w 266700"/>
                  <a:gd name="connsiteY2" fmla="*/ 108585 h 264794"/>
                  <a:gd name="connsiteX3" fmla="*/ 246698 w 266700"/>
                  <a:gd name="connsiteY3" fmla="*/ 61913 h 264794"/>
                  <a:gd name="connsiteX4" fmla="*/ 253365 w 266700"/>
                  <a:gd name="connsiteY4" fmla="*/ 42863 h 264794"/>
                  <a:gd name="connsiteX5" fmla="*/ 266700 w 266700"/>
                  <a:gd name="connsiteY5" fmla="*/ 0 h 264794"/>
                  <a:gd name="connsiteX6" fmla="*/ 100013 w 266700"/>
                  <a:gd name="connsiteY6" fmla="*/ 80963 h 264794"/>
                  <a:gd name="connsiteX7" fmla="*/ 82868 w 266700"/>
                  <a:gd name="connsiteY7" fmla="*/ 98107 h 264794"/>
                  <a:gd name="connsiteX8" fmla="*/ 0 w 266700"/>
                  <a:gd name="connsiteY8" fmla="*/ 264795 h 264794"/>
                  <a:gd name="connsiteX9" fmla="*/ 42863 w 266700"/>
                  <a:gd name="connsiteY9" fmla="*/ 251460 h 264794"/>
                  <a:gd name="connsiteX10" fmla="*/ 63818 w 266700"/>
                  <a:gd name="connsiteY10" fmla="*/ 244793 h 2647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6700" h="264794">
                    <a:moveTo>
                      <a:pt x="63818" y="244793"/>
                    </a:moveTo>
                    <a:cubicBezTo>
                      <a:pt x="73343" y="211455"/>
                      <a:pt x="89535" y="180023"/>
                      <a:pt x="111443" y="152400"/>
                    </a:cubicBezTo>
                    <a:cubicBezTo>
                      <a:pt x="123825" y="136208"/>
                      <a:pt x="139065" y="121920"/>
                      <a:pt x="155258" y="108585"/>
                    </a:cubicBezTo>
                    <a:cubicBezTo>
                      <a:pt x="182880" y="86678"/>
                      <a:pt x="213360" y="71438"/>
                      <a:pt x="246698" y="61913"/>
                    </a:cubicBezTo>
                    <a:lnTo>
                      <a:pt x="253365" y="42863"/>
                    </a:lnTo>
                    <a:lnTo>
                      <a:pt x="266700" y="0"/>
                    </a:lnTo>
                    <a:cubicBezTo>
                      <a:pt x="204788" y="10478"/>
                      <a:pt x="146685" y="38100"/>
                      <a:pt x="100013" y="80963"/>
                    </a:cubicBezTo>
                    <a:cubicBezTo>
                      <a:pt x="94298" y="86678"/>
                      <a:pt x="88583" y="92393"/>
                      <a:pt x="82868" y="98107"/>
                    </a:cubicBezTo>
                    <a:cubicBezTo>
                      <a:pt x="40005" y="144780"/>
                      <a:pt x="10478" y="202883"/>
                      <a:pt x="0" y="264795"/>
                    </a:cubicBezTo>
                    <a:lnTo>
                      <a:pt x="42863" y="251460"/>
                    </a:lnTo>
                    <a:lnTo>
                      <a:pt x="63818" y="244793"/>
                    </a:lnTo>
                    <a:close/>
                  </a:path>
                </a:pathLst>
              </a:custGeom>
              <a:solidFill>
                <a:srgbClr val="50E6FF"/>
              </a:solidFill>
              <a:ln w="9525" cap="flat">
                <a:noFill/>
                <a:prstDash val="solid"/>
                <a:miter/>
              </a:ln>
            </p:spPr>
            <p:txBody>
              <a:bodyPr rtlCol="0" anchor="ctr"/>
              <a:lstStyle/>
              <a:p>
                <a:pPr defTabSz="685706">
                  <a:defRPr/>
                </a:pPr>
                <a:endParaRPr lang="en-US" sz="1350" kern="0" dirty="0">
                  <a:solidFill>
                    <a:schemeClr val="bg1"/>
                  </a:solidFill>
                  <a:latin typeface="Segoe UI"/>
                </a:endParaRPr>
              </a:p>
            </p:txBody>
          </p:sp>
          <p:sp>
            <p:nvSpPr>
              <p:cNvPr id="134" name="Freeform: Shape 133">
                <a:extLst>
                  <a:ext uri="{FF2B5EF4-FFF2-40B4-BE49-F238E27FC236}">
                    <a16:creationId xmlns:a16="http://schemas.microsoft.com/office/drawing/2014/main" id="{E5A5624D-1FA4-FC48-898F-C108F2E09382}"/>
                  </a:ext>
                </a:extLst>
              </p:cNvPr>
              <p:cNvSpPr/>
              <p:nvPr/>
            </p:nvSpPr>
            <p:spPr>
              <a:xfrm>
                <a:off x="497698" y="4443525"/>
                <a:ext cx="265747" cy="265747"/>
              </a:xfrm>
              <a:custGeom>
                <a:avLst/>
                <a:gdLst>
                  <a:gd name="connsiteX0" fmla="*/ 245745 w 265747"/>
                  <a:gd name="connsiteY0" fmla="*/ 202883 h 265747"/>
                  <a:gd name="connsiteX1" fmla="*/ 153353 w 265747"/>
                  <a:gd name="connsiteY1" fmla="*/ 155258 h 265747"/>
                  <a:gd name="connsiteX2" fmla="*/ 110490 w 265747"/>
                  <a:gd name="connsiteY2" fmla="*/ 112395 h 265747"/>
                  <a:gd name="connsiteX3" fmla="*/ 62865 w 265747"/>
                  <a:gd name="connsiteY3" fmla="*/ 20003 h 265747"/>
                  <a:gd name="connsiteX4" fmla="*/ 42863 w 265747"/>
                  <a:gd name="connsiteY4" fmla="*/ 13335 h 265747"/>
                  <a:gd name="connsiteX5" fmla="*/ 0 w 265747"/>
                  <a:gd name="connsiteY5" fmla="*/ 0 h 265747"/>
                  <a:gd name="connsiteX6" fmla="*/ 81915 w 265747"/>
                  <a:gd name="connsiteY6" fmla="*/ 166688 h 265747"/>
                  <a:gd name="connsiteX7" fmla="*/ 99060 w 265747"/>
                  <a:gd name="connsiteY7" fmla="*/ 183833 h 265747"/>
                  <a:gd name="connsiteX8" fmla="*/ 265748 w 265747"/>
                  <a:gd name="connsiteY8" fmla="*/ 265748 h 265747"/>
                  <a:gd name="connsiteX9" fmla="*/ 251460 w 265747"/>
                  <a:gd name="connsiteY9" fmla="*/ 222885 h 265747"/>
                  <a:gd name="connsiteX10" fmla="*/ 245745 w 265747"/>
                  <a:gd name="connsiteY10" fmla="*/ 202883 h 2657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5747" h="265747">
                    <a:moveTo>
                      <a:pt x="245745" y="202883"/>
                    </a:moveTo>
                    <a:cubicBezTo>
                      <a:pt x="212408" y="193358"/>
                      <a:pt x="180975" y="177165"/>
                      <a:pt x="153353" y="155258"/>
                    </a:cubicBezTo>
                    <a:cubicBezTo>
                      <a:pt x="137160" y="142875"/>
                      <a:pt x="122873" y="127635"/>
                      <a:pt x="110490" y="112395"/>
                    </a:cubicBezTo>
                    <a:cubicBezTo>
                      <a:pt x="88582" y="84773"/>
                      <a:pt x="72390" y="53340"/>
                      <a:pt x="62865" y="20003"/>
                    </a:cubicBezTo>
                    <a:lnTo>
                      <a:pt x="42863" y="13335"/>
                    </a:lnTo>
                    <a:lnTo>
                      <a:pt x="0" y="0"/>
                    </a:lnTo>
                    <a:cubicBezTo>
                      <a:pt x="10478" y="62865"/>
                      <a:pt x="39053" y="120968"/>
                      <a:pt x="81915" y="166688"/>
                    </a:cubicBezTo>
                    <a:cubicBezTo>
                      <a:pt x="87630" y="172402"/>
                      <a:pt x="93345" y="178118"/>
                      <a:pt x="99060" y="183833"/>
                    </a:cubicBezTo>
                    <a:cubicBezTo>
                      <a:pt x="145733" y="226695"/>
                      <a:pt x="203835" y="255270"/>
                      <a:pt x="265748" y="265748"/>
                    </a:cubicBezTo>
                    <a:lnTo>
                      <a:pt x="251460" y="222885"/>
                    </a:lnTo>
                    <a:lnTo>
                      <a:pt x="245745" y="202883"/>
                    </a:lnTo>
                    <a:close/>
                  </a:path>
                </a:pathLst>
              </a:custGeom>
              <a:solidFill>
                <a:srgbClr val="50E6FF"/>
              </a:solidFill>
              <a:ln w="9525" cap="flat">
                <a:noFill/>
                <a:prstDash val="solid"/>
                <a:miter/>
              </a:ln>
            </p:spPr>
            <p:txBody>
              <a:bodyPr rtlCol="0" anchor="ctr"/>
              <a:lstStyle/>
              <a:p>
                <a:pPr defTabSz="685706">
                  <a:defRPr/>
                </a:pPr>
                <a:endParaRPr lang="en-US" sz="1350" kern="0" dirty="0">
                  <a:solidFill>
                    <a:schemeClr val="bg1"/>
                  </a:solidFill>
                  <a:latin typeface="Segoe UI"/>
                </a:endParaRPr>
              </a:p>
            </p:txBody>
          </p:sp>
        </p:grpSp>
      </p:grpSp>
    </p:spTree>
    <p:extLst>
      <p:ext uri="{BB962C8B-B14F-4D97-AF65-F5344CB8AC3E}">
        <p14:creationId xmlns:p14="http://schemas.microsoft.com/office/powerpoint/2010/main" val="40593319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46539"/>
            <a:ext cx="15027802" cy="904607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dirty="0"/>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9180058" y="-23412"/>
            <a:ext cx="7692616" cy="9212032"/>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2" name="Google Shape;434;p21">
            <a:extLst>
              <a:ext uri="{FF2B5EF4-FFF2-40B4-BE49-F238E27FC236}">
                <a16:creationId xmlns:a16="http://schemas.microsoft.com/office/drawing/2014/main" id="{9CD43127-6604-05F2-BCC8-7D8D85202C41}"/>
              </a:ext>
            </a:extLst>
          </p:cNvPr>
          <p:cNvGrpSpPr>
            <a:grpSpLocks/>
          </p:cNvGrpSpPr>
          <p:nvPr/>
        </p:nvGrpSpPr>
        <p:grpSpPr bwMode="auto">
          <a:xfrm>
            <a:off x="9180057" y="1715928"/>
            <a:ext cx="7166818" cy="6158893"/>
            <a:chOff x="4800600" y="3789363"/>
            <a:chExt cx="2495550" cy="2280627"/>
          </a:xfrm>
        </p:grpSpPr>
        <p:sp>
          <p:nvSpPr>
            <p:cNvPr id="5" name="Google Shape;435;p21">
              <a:extLst>
                <a:ext uri="{FF2B5EF4-FFF2-40B4-BE49-F238E27FC236}">
                  <a16:creationId xmlns:a16="http://schemas.microsoft.com/office/drawing/2014/main" id="{55ECCAB8-F8CF-E785-D1AB-6EA091F152C1}"/>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6" name="Google Shape;436;p21">
              <a:extLst>
                <a:ext uri="{FF2B5EF4-FFF2-40B4-BE49-F238E27FC236}">
                  <a16:creationId xmlns:a16="http://schemas.microsoft.com/office/drawing/2014/main" id="{96B6815A-8262-CE62-9E01-8CDB10DA2B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7" name="Google Shape;437;p21">
              <a:extLst>
                <a:ext uri="{FF2B5EF4-FFF2-40B4-BE49-F238E27FC236}">
                  <a16:creationId xmlns:a16="http://schemas.microsoft.com/office/drawing/2014/main" id="{18E39423-152E-130A-9A95-5C6B2D0B2F1E}"/>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8" name="Google Shape;438;p21">
              <a:extLst>
                <a:ext uri="{FF2B5EF4-FFF2-40B4-BE49-F238E27FC236}">
                  <a16:creationId xmlns:a16="http://schemas.microsoft.com/office/drawing/2014/main" id="{040FF79E-6D2F-6ED8-A279-7ECE6433B509}"/>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9;p21">
              <a:extLst>
                <a:ext uri="{FF2B5EF4-FFF2-40B4-BE49-F238E27FC236}">
                  <a16:creationId xmlns:a16="http://schemas.microsoft.com/office/drawing/2014/main" id="{2E3C0BB6-2575-2939-A490-21FF22581819}"/>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pic>
        <p:nvPicPr>
          <p:cNvPr id="11" name="Picture 2" descr="CAF enterprise-scale landing zone architecture">
            <a:extLst>
              <a:ext uri="{FF2B5EF4-FFF2-40B4-BE49-F238E27FC236}">
                <a16:creationId xmlns:a16="http://schemas.microsoft.com/office/drawing/2014/main" id="{0E6E3534-3063-D2BD-9183-4B09D34496B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0142" y="241405"/>
            <a:ext cx="11256564" cy="8470187"/>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1780608-47CC-3597-DD75-772359F5C38D}"/>
              </a:ext>
            </a:extLst>
          </p:cNvPr>
          <p:cNvSpPr txBox="1"/>
          <p:nvPr/>
        </p:nvSpPr>
        <p:spPr>
          <a:xfrm>
            <a:off x="11481260" y="2621560"/>
            <a:ext cx="4142252" cy="3207929"/>
          </a:xfrm>
          <a:prstGeom prst="rect">
            <a:avLst/>
          </a:prstGeom>
          <a:noFill/>
        </p:spPr>
        <p:txBody>
          <a:bodyPr wrap="square">
            <a:spAutoFit/>
          </a:bodyPr>
          <a:lstStyle/>
          <a:p>
            <a:pPr algn="ctr"/>
            <a:r>
              <a:rPr lang="en-US" sz="4049" b="1" dirty="0">
                <a:solidFill>
                  <a:schemeClr val="bg1"/>
                </a:solidFill>
                <a:latin typeface="Tahoma" panose="020B0604030504040204" pitchFamily="34" charset="0"/>
                <a:ea typeface="Tahoma" panose="020B0604030504040204" pitchFamily="34" charset="0"/>
                <a:cs typeface="Tahoma" panose="020B0604030504040204" pitchFamily="34" charset="0"/>
              </a:rPr>
              <a:t>Enterprise Scale Reference Architecture</a:t>
            </a:r>
          </a:p>
          <a:p>
            <a:pPr algn="ctr"/>
            <a:r>
              <a:rPr lang="en-US" sz="4049" b="1" dirty="0">
                <a:solidFill>
                  <a:schemeClr val="bg1"/>
                </a:solidFill>
                <a:latin typeface="Tahoma" panose="020B0604030504040204" pitchFamily="34" charset="0"/>
                <a:ea typeface="Tahoma" panose="020B0604030504040204" pitchFamily="34" charset="0"/>
                <a:cs typeface="Tahoma" panose="020B0604030504040204" pitchFamily="34" charset="0"/>
              </a:rPr>
              <a:t>(Foundational)</a:t>
            </a:r>
          </a:p>
        </p:txBody>
      </p:sp>
    </p:spTree>
    <p:extLst>
      <p:ext uri="{BB962C8B-B14F-4D97-AF65-F5344CB8AC3E}">
        <p14:creationId xmlns:p14="http://schemas.microsoft.com/office/powerpoint/2010/main" val="3834302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29"/>
                                        </p:tgtEl>
                                        <p:attrNameLst>
                                          <p:attrName>style.visibility</p:attrName>
                                        </p:attrNameLst>
                                      </p:cBhvr>
                                      <p:to>
                                        <p:strVal val="visible"/>
                                      </p:to>
                                    </p:set>
                                    <p:animEffect transition="in" filter="wipe(left)">
                                      <p:cBhvr>
                                        <p:cTn id="7"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0ADEE89-9E63-038D-5996-EE5571B8D213}"/>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850687" y="-641991"/>
            <a:ext cx="8197860" cy="981707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113888" y="2268902"/>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PUT IT IN AZURE</a:t>
            </a:r>
          </a:p>
        </p:txBody>
      </p:sp>
      <p:pic>
        <p:nvPicPr>
          <p:cNvPr id="8" name="Picture 7" descr="Shape&#10;&#10;Description automatically generated">
            <a:extLst>
              <a:ext uri="{FF2B5EF4-FFF2-40B4-BE49-F238E27FC236}">
                <a16:creationId xmlns:a16="http://schemas.microsoft.com/office/drawing/2014/main" id="{D087A3EE-8B69-5098-C0EF-3E9B8C21B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056" y="1225913"/>
            <a:ext cx="1661298" cy="1245973"/>
          </a:xfrm>
          <a:prstGeom prst="rect">
            <a:avLst/>
          </a:prstGeom>
        </p:spPr>
      </p:pic>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270348" y="1891362"/>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8164144" y="3686063"/>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Sandbox</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437719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14848" y="-56613"/>
            <a:ext cx="16215491" cy="9050795"/>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554254" y="5355"/>
            <a:ext cx="7661237" cy="917445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14848" y="-56612"/>
            <a:ext cx="833144" cy="6405382"/>
            <a:chOff x="-12875" y="160738"/>
            <a:chExt cx="846462" cy="6507773"/>
          </a:xfrm>
        </p:grpSpPr>
        <p:sp>
          <p:nvSpPr>
            <p:cNvPr id="14" name="Round Single Corner of Rectangle 55">
              <a:extLst>
                <a:ext uri="{FF2B5EF4-FFF2-40B4-BE49-F238E27FC236}">
                  <a16:creationId xmlns:a16="http://schemas.microsoft.com/office/drawing/2014/main" id="{0F59592A-5557-B6BB-BC09-5F93AEF2F1C0}"/>
                </a:ext>
              </a:extLst>
            </p:cNvPr>
            <p:cNvSpPr/>
            <p:nvPr/>
          </p:nvSpPr>
          <p:spPr>
            <a:xfrm rot="5400000">
              <a:off x="-2827021" y="2974884"/>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15" name="TextBox 14">
              <a:extLst>
                <a:ext uri="{FF2B5EF4-FFF2-40B4-BE49-F238E27FC236}">
                  <a16:creationId xmlns:a16="http://schemas.microsoft.com/office/drawing/2014/main" id="{D2CD0ACA-1A42-4FB2-9B03-1890AD91053F}"/>
                </a:ext>
              </a:extLst>
            </p:cNvPr>
            <p:cNvSpPr txBox="1"/>
            <p:nvPr/>
          </p:nvSpPr>
          <p:spPr>
            <a:xfrm rot="5400000">
              <a:off x="-2712838" y="3290113"/>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Sandbox</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7451157" y="739848"/>
            <a:ext cx="8923273" cy="8138271"/>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121579" y="2348537"/>
            <a:ext cx="6140701" cy="3762573"/>
          </a:xfrm>
          <a:prstGeom prst="rect">
            <a:avLst/>
          </a:prstGeom>
          <a:noFill/>
        </p:spPr>
        <p:txBody>
          <a:bodyPr wrap="square" lIns="68585" tIns="34292" rIns="68585" bIns="34292" anchor="t">
            <a:spAutoFit/>
          </a:bodyPr>
          <a:lstStyle/>
          <a:p>
            <a:r>
              <a:rPr lang="en-US" sz="2400" dirty="0">
                <a:solidFill>
                  <a:schemeClr val="bg1"/>
                </a:solidFill>
              </a:rPr>
              <a:t>A sandbox is ideal for accelerating projects. After you deploy your sandbox environment, you can add services and capabilities. You can use the sandbox for activities like:</a:t>
            </a:r>
            <a:endParaRPr lang="en-US" sz="1350">
              <a:solidFill>
                <a:schemeClr val="bg1"/>
              </a:solidFill>
            </a:endParaRPr>
          </a:p>
          <a:p>
            <a:endParaRPr lang="en-US" sz="2400" dirty="0">
              <a:solidFill>
                <a:schemeClr val="bg1"/>
              </a:solidFill>
            </a:endParaRPr>
          </a:p>
          <a:p>
            <a:r>
              <a:rPr lang="en-US" sz="2400" dirty="0">
                <a:solidFill>
                  <a:schemeClr val="bg1"/>
                </a:solidFill>
              </a:rPr>
              <a:t>•	Self-learning</a:t>
            </a:r>
          </a:p>
          <a:p>
            <a:r>
              <a:rPr lang="en-US" sz="2400" dirty="0">
                <a:solidFill>
                  <a:schemeClr val="bg1"/>
                </a:solidFill>
              </a:rPr>
              <a:t>•	Hackathons</a:t>
            </a:r>
          </a:p>
          <a:p>
            <a:r>
              <a:rPr lang="en-US" sz="2400" dirty="0">
                <a:solidFill>
                  <a:schemeClr val="bg1"/>
                </a:solidFill>
              </a:rPr>
              <a:t>•	Testing</a:t>
            </a:r>
          </a:p>
          <a:p>
            <a:r>
              <a:rPr lang="en-US" sz="2400" dirty="0">
                <a:solidFill>
                  <a:schemeClr val="bg1"/>
                </a:solidFill>
              </a:rPr>
              <a:t>•	Development</a:t>
            </a:r>
          </a:p>
        </p:txBody>
      </p:sp>
      <p:sp>
        <p:nvSpPr>
          <p:cNvPr id="13" name="Oval 12">
            <a:extLst>
              <a:ext uri="{FF2B5EF4-FFF2-40B4-BE49-F238E27FC236}">
                <a16:creationId xmlns:a16="http://schemas.microsoft.com/office/drawing/2014/main" id="{75909532-7761-93EB-307F-F3DE7BA8EA1F}"/>
              </a:ext>
            </a:extLst>
          </p:cNvPr>
          <p:cNvSpPr/>
          <p:nvPr/>
        </p:nvSpPr>
        <p:spPr>
          <a:xfrm rot="20566341">
            <a:off x="2327936" y="2731264"/>
            <a:ext cx="5335656" cy="3364842"/>
          </a:xfrm>
          <a:prstGeom prst="ellipse">
            <a:avLst/>
          </a:prstGeom>
          <a:noFill/>
          <a:ln w="76200">
            <a:solidFill>
              <a:schemeClr val="accent1">
                <a:lumMod val="75000"/>
              </a:schemeClr>
            </a:solidFill>
          </a:ln>
          <a:effectLst>
            <a:outerShdw blurRad="63500" sx="102000" sy="102000" algn="c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350"/>
          </a:p>
        </p:txBody>
      </p:sp>
      <p:pic>
        <p:nvPicPr>
          <p:cNvPr id="2" name="Picture 1">
            <a:extLst>
              <a:ext uri="{FF2B5EF4-FFF2-40B4-BE49-F238E27FC236}">
                <a16:creationId xmlns:a16="http://schemas.microsoft.com/office/drawing/2014/main" id="{7E67960F-7C08-FDDE-983E-4FF0F4FA9713}"/>
              </a:ext>
            </a:extLst>
          </p:cNvPr>
          <p:cNvPicPr>
            <a:picLocks noChangeAspect="1"/>
          </p:cNvPicPr>
          <p:nvPr/>
        </p:nvPicPr>
        <p:blipFill>
          <a:blip r:embed="rId4"/>
          <a:stretch>
            <a:fillRect/>
          </a:stretch>
        </p:blipFill>
        <p:spPr>
          <a:xfrm>
            <a:off x="1040669" y="1340889"/>
            <a:ext cx="7513585" cy="6257773"/>
          </a:xfrm>
          <a:prstGeom prst="rect">
            <a:avLst/>
          </a:prstGeom>
        </p:spPr>
      </p:pic>
      <p:sp>
        <p:nvSpPr>
          <p:cNvPr id="5" name="Oval 4">
            <a:extLst>
              <a:ext uri="{FF2B5EF4-FFF2-40B4-BE49-F238E27FC236}">
                <a16:creationId xmlns:a16="http://schemas.microsoft.com/office/drawing/2014/main" id="{A360550A-1E4C-1861-1E60-59C9CD09FC13}"/>
              </a:ext>
            </a:extLst>
          </p:cNvPr>
          <p:cNvSpPr/>
          <p:nvPr/>
        </p:nvSpPr>
        <p:spPr>
          <a:xfrm rot="20795643">
            <a:off x="1703857" y="3001955"/>
            <a:ext cx="6319046" cy="3048012"/>
          </a:xfrm>
          <a:prstGeom prst="ellipse">
            <a:avLst/>
          </a:prstGeom>
          <a:noFill/>
          <a:ln w="762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350"/>
          </a:p>
        </p:txBody>
      </p:sp>
    </p:spTree>
    <p:extLst>
      <p:ext uri="{BB962C8B-B14F-4D97-AF65-F5344CB8AC3E}">
        <p14:creationId xmlns:p14="http://schemas.microsoft.com/office/powerpoint/2010/main" val="11043300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3917" y="0"/>
            <a:ext cx="14790434" cy="8999538"/>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93031" y="0"/>
            <a:ext cx="8253844" cy="9884112"/>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641355" y="2939301"/>
            <a:ext cx="5205309" cy="3046988"/>
          </a:xfrm>
          <a:prstGeom prst="rect">
            <a:avLst/>
          </a:prstGeom>
          <a:noFill/>
        </p:spPr>
        <p:txBody>
          <a:bodyPr wrap="square">
            <a:spAutoFit/>
          </a:bodyPr>
          <a:lstStyle/>
          <a:p>
            <a:pPr algn="ctr"/>
            <a:r>
              <a:rPr lang="en-US" sz="2400" dirty="0">
                <a:solidFill>
                  <a:schemeClr val="bg1"/>
                </a:solidFill>
              </a:rPr>
              <a:t>Off to the side: A sandbox usually contains:</a:t>
            </a:r>
          </a:p>
          <a:p>
            <a:pPr algn="ctr"/>
            <a:endParaRPr lang="en-US" sz="2400" dirty="0">
              <a:solidFill>
                <a:schemeClr val="bg1"/>
              </a:solidFill>
            </a:endParaRPr>
          </a:p>
          <a:p>
            <a:pPr marL="342866" indent="-342866" algn="ctr">
              <a:buFont typeface="Arial" panose="020B0604020202020204" pitchFamily="34" charset="0"/>
              <a:buChar char="•"/>
            </a:pPr>
            <a:r>
              <a:rPr lang="en-US" sz="2400" dirty="0">
                <a:solidFill>
                  <a:schemeClr val="bg1"/>
                </a:solidFill>
              </a:rPr>
              <a:t>Data isolation</a:t>
            </a:r>
          </a:p>
          <a:p>
            <a:pPr marL="342866" indent="-342866" algn="ctr">
              <a:buFont typeface="Arial" panose="020B0604020202020204" pitchFamily="34" charset="0"/>
              <a:buChar char="•"/>
            </a:pPr>
            <a:r>
              <a:rPr lang="en-US" sz="2400" dirty="0">
                <a:solidFill>
                  <a:schemeClr val="bg1"/>
                </a:solidFill>
              </a:rPr>
              <a:t>Network security (segregated)</a:t>
            </a:r>
          </a:p>
          <a:p>
            <a:pPr marL="342866" indent="-342866" algn="ctr">
              <a:buFont typeface="Arial" panose="020B0604020202020204" pitchFamily="34" charset="0"/>
              <a:buChar char="•"/>
            </a:pPr>
            <a:r>
              <a:rPr lang="en-US" sz="2400" dirty="0">
                <a:solidFill>
                  <a:schemeClr val="bg1"/>
                </a:solidFill>
              </a:rPr>
              <a:t>Identity and access controls</a:t>
            </a:r>
          </a:p>
          <a:p>
            <a:pPr marL="342866" indent="-342866" algn="ctr">
              <a:buFont typeface="Arial" panose="020B0604020202020204" pitchFamily="34" charset="0"/>
              <a:buChar char="•"/>
            </a:pPr>
            <a:r>
              <a:rPr lang="en-US" sz="2400" dirty="0">
                <a:solidFill>
                  <a:schemeClr val="bg1"/>
                </a:solidFill>
              </a:rPr>
              <a:t>Compliance and regulatory considerations</a:t>
            </a:r>
            <a:endParaRPr lang="en-NZ" sz="2400" dirty="0">
              <a:solidFill>
                <a:schemeClr val="bg1"/>
              </a:solidFill>
            </a:endParaRPr>
          </a:p>
        </p:txBody>
      </p:sp>
      <p:pic>
        <p:nvPicPr>
          <p:cNvPr id="1026" name="Picture 2" descr="Flowchart that shows a single-use case sandbox architecture.">
            <a:extLst>
              <a:ext uri="{FF2B5EF4-FFF2-40B4-BE49-F238E27FC236}">
                <a16:creationId xmlns:a16="http://schemas.microsoft.com/office/drawing/2014/main" id="{7B92DD6E-31B5-EA9D-0401-C58D8D3186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8166" y="495099"/>
            <a:ext cx="10391609" cy="80093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0962598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0"/>
            <a:ext cx="14875727" cy="899953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314609" y="-74789"/>
            <a:ext cx="7684216" cy="9201974"/>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42036" y="-46540"/>
            <a:ext cx="833144" cy="6405383"/>
            <a:chOff x="-20154" y="260512"/>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2834300"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2720115" y="338988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Sandbox</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9924908" y="3383704"/>
            <a:ext cx="6043192" cy="2284989"/>
          </a:xfrm>
          <a:prstGeom prst="rect">
            <a:avLst/>
          </a:prstGeom>
          <a:noFill/>
        </p:spPr>
        <p:txBody>
          <a:bodyPr wrap="square" lIns="68585" tIns="34292" rIns="68585" bIns="34292" anchor="t">
            <a:spAutoFit/>
          </a:bodyPr>
          <a:lstStyle/>
          <a:p>
            <a:pPr algn="ctr"/>
            <a:r>
              <a:rPr lang="en-US" sz="7199" dirty="0">
                <a:solidFill>
                  <a:schemeClr val="bg1"/>
                </a:solidFill>
              </a:rPr>
              <a:t>Sandbox Tradeoffs</a:t>
            </a:r>
            <a:endParaRPr lang="en-NZ" sz="7199" dirty="0">
              <a:solidFill>
                <a:schemeClr val="bg1"/>
              </a:solidFill>
            </a:endParaRPr>
          </a:p>
        </p:txBody>
      </p:sp>
      <p:sp>
        <p:nvSpPr>
          <p:cNvPr id="2" name="Rectangle: Rounded Corners 1">
            <a:extLst>
              <a:ext uri="{FF2B5EF4-FFF2-40B4-BE49-F238E27FC236}">
                <a16:creationId xmlns:a16="http://schemas.microsoft.com/office/drawing/2014/main" id="{841BF29D-D7D4-19F8-158E-8A33FD167CFB}"/>
              </a:ext>
            </a:extLst>
          </p:cNvPr>
          <p:cNvSpPr/>
          <p:nvPr/>
        </p:nvSpPr>
        <p:spPr>
          <a:xfrm>
            <a:off x="1166831" y="2906598"/>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5" tIns="34292" rIns="68585" bIns="34292" anchor="t"/>
          <a:lstStyle/>
          <a:p>
            <a:pPr algn="ctr"/>
            <a:r>
              <a:rPr lang="en-US" sz="3300" dirty="0"/>
              <a:t>Policies to restrict locations</a:t>
            </a:r>
            <a:endParaRPr lang="en-US" sz="1350" dirty="0"/>
          </a:p>
        </p:txBody>
      </p:sp>
      <p:sp>
        <p:nvSpPr>
          <p:cNvPr id="5" name="Rectangle: Rounded Corners 4">
            <a:extLst>
              <a:ext uri="{FF2B5EF4-FFF2-40B4-BE49-F238E27FC236}">
                <a16:creationId xmlns:a16="http://schemas.microsoft.com/office/drawing/2014/main" id="{3EB59B86-9FBD-BEC7-15DE-9FDA5514FF5E}"/>
              </a:ext>
            </a:extLst>
          </p:cNvPr>
          <p:cNvSpPr/>
          <p:nvPr/>
        </p:nvSpPr>
        <p:spPr>
          <a:xfrm>
            <a:off x="1166830" y="4037385"/>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5" tIns="34292" rIns="68585" bIns="34292" anchor="t"/>
          <a:lstStyle/>
          <a:p>
            <a:pPr algn="ctr"/>
            <a:r>
              <a:rPr lang="en-US" sz="3300" dirty="0"/>
              <a:t>Over extensive block lists</a:t>
            </a:r>
          </a:p>
        </p:txBody>
      </p:sp>
      <p:sp>
        <p:nvSpPr>
          <p:cNvPr id="13" name="Rectangle: Rounded Corners 12">
            <a:extLst>
              <a:ext uri="{FF2B5EF4-FFF2-40B4-BE49-F238E27FC236}">
                <a16:creationId xmlns:a16="http://schemas.microsoft.com/office/drawing/2014/main" id="{035DE0FE-03A3-A99D-07C7-93C408C1FA7C}"/>
              </a:ext>
            </a:extLst>
          </p:cNvPr>
          <p:cNvSpPr/>
          <p:nvPr/>
        </p:nvSpPr>
        <p:spPr>
          <a:xfrm>
            <a:off x="1166830" y="5168172"/>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lIns="68585" tIns="34292" rIns="68585" bIns="34292" anchor="t"/>
          <a:lstStyle/>
          <a:p>
            <a:pPr algn="ctr"/>
            <a:r>
              <a:rPr lang="en-US" sz="3300" dirty="0"/>
              <a:t>Trying to build entire platform at once</a:t>
            </a:r>
            <a:endParaRPr lang="en-US" sz="1350" dirty="0"/>
          </a:p>
        </p:txBody>
      </p:sp>
    </p:spTree>
    <p:extLst>
      <p:ext uri="{BB962C8B-B14F-4D97-AF65-F5344CB8AC3E}">
        <p14:creationId xmlns:p14="http://schemas.microsoft.com/office/powerpoint/2010/main" val="20313952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0"/>
            <a:ext cx="14764215" cy="899953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320848" y="-121195"/>
            <a:ext cx="7727698" cy="9254044"/>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7509" y="0"/>
            <a:ext cx="833144" cy="6405383"/>
            <a:chOff x="-2169520" y="-7126"/>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Sandbox</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005354" y="3642911"/>
            <a:ext cx="6043192" cy="1200200"/>
          </a:xfrm>
          <a:prstGeom prst="rect">
            <a:avLst/>
          </a:prstGeom>
          <a:noFill/>
        </p:spPr>
        <p:txBody>
          <a:bodyPr wrap="square">
            <a:spAutoFit/>
          </a:bodyPr>
          <a:lstStyle/>
          <a:p>
            <a:pPr algn="ctr"/>
            <a:r>
              <a:rPr lang="en-US" sz="7199" dirty="0">
                <a:solidFill>
                  <a:schemeClr val="bg1"/>
                </a:solidFill>
              </a:rPr>
              <a:t>Sandbox types</a:t>
            </a:r>
            <a:endParaRPr lang="en-NZ" sz="7199" dirty="0">
              <a:solidFill>
                <a:schemeClr val="bg1"/>
              </a:solidFill>
            </a:endParaRPr>
          </a:p>
        </p:txBody>
      </p:sp>
      <p:sp>
        <p:nvSpPr>
          <p:cNvPr id="2" name="Rectangle: Rounded Corners 1">
            <a:extLst>
              <a:ext uri="{FF2B5EF4-FFF2-40B4-BE49-F238E27FC236}">
                <a16:creationId xmlns:a16="http://schemas.microsoft.com/office/drawing/2014/main" id="{841BF29D-D7D4-19F8-158E-8A33FD167CFB}"/>
              </a:ext>
            </a:extLst>
          </p:cNvPr>
          <p:cNvSpPr/>
          <p:nvPr/>
        </p:nvSpPr>
        <p:spPr>
          <a:xfrm>
            <a:off x="1340561" y="2537077"/>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Personal</a:t>
            </a:r>
            <a:endParaRPr lang="en-NZ" sz="3300" dirty="0"/>
          </a:p>
        </p:txBody>
      </p:sp>
      <p:sp>
        <p:nvSpPr>
          <p:cNvPr id="5" name="Rectangle: Rounded Corners 4">
            <a:extLst>
              <a:ext uri="{FF2B5EF4-FFF2-40B4-BE49-F238E27FC236}">
                <a16:creationId xmlns:a16="http://schemas.microsoft.com/office/drawing/2014/main" id="{3EB59B86-9FBD-BEC7-15DE-9FDA5514FF5E}"/>
              </a:ext>
            </a:extLst>
          </p:cNvPr>
          <p:cNvSpPr/>
          <p:nvPr/>
        </p:nvSpPr>
        <p:spPr>
          <a:xfrm>
            <a:off x="1340560" y="3516728"/>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Unmanaged</a:t>
            </a:r>
          </a:p>
        </p:txBody>
      </p:sp>
      <p:sp>
        <p:nvSpPr>
          <p:cNvPr id="13" name="Rectangle: Rounded Corners 12">
            <a:extLst>
              <a:ext uri="{FF2B5EF4-FFF2-40B4-BE49-F238E27FC236}">
                <a16:creationId xmlns:a16="http://schemas.microsoft.com/office/drawing/2014/main" id="{035DE0FE-03A3-A99D-07C7-93C408C1FA7C}"/>
              </a:ext>
            </a:extLst>
          </p:cNvPr>
          <p:cNvSpPr/>
          <p:nvPr/>
        </p:nvSpPr>
        <p:spPr>
          <a:xfrm>
            <a:off x="1340560" y="4518428"/>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Lightly managed</a:t>
            </a:r>
          </a:p>
        </p:txBody>
      </p:sp>
      <p:sp>
        <p:nvSpPr>
          <p:cNvPr id="14" name="Rectangle: Rounded Corners 13">
            <a:extLst>
              <a:ext uri="{FF2B5EF4-FFF2-40B4-BE49-F238E27FC236}">
                <a16:creationId xmlns:a16="http://schemas.microsoft.com/office/drawing/2014/main" id="{E1FD78EB-229D-E58F-30F1-7C8B760641A5}"/>
              </a:ext>
            </a:extLst>
          </p:cNvPr>
          <p:cNvSpPr/>
          <p:nvPr/>
        </p:nvSpPr>
        <p:spPr>
          <a:xfrm>
            <a:off x="1340560" y="5443624"/>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Managed</a:t>
            </a:r>
          </a:p>
        </p:txBody>
      </p:sp>
    </p:spTree>
    <p:extLst>
      <p:ext uri="{BB962C8B-B14F-4D97-AF65-F5344CB8AC3E}">
        <p14:creationId xmlns:p14="http://schemas.microsoft.com/office/powerpoint/2010/main" val="209382775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359805" y="-8395"/>
            <a:ext cx="7607309" cy="910987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 name="Group 2">
            <a:extLst>
              <a:ext uri="{FF2B5EF4-FFF2-40B4-BE49-F238E27FC236}">
                <a16:creationId xmlns:a16="http://schemas.microsoft.com/office/drawing/2014/main" id="{6773A71B-9566-4BD0-DFAB-148CE73E89CF}"/>
              </a:ext>
            </a:extLst>
          </p:cNvPr>
          <p:cNvGrpSpPr/>
          <p:nvPr/>
        </p:nvGrpSpPr>
        <p:grpSpPr>
          <a:xfrm>
            <a:off x="0" y="0"/>
            <a:ext cx="833144" cy="6405383"/>
            <a:chOff x="-2169520" y="-7126"/>
            <a:chExt cx="846462" cy="6507773"/>
          </a:xfrm>
        </p:grpSpPr>
        <p:sp>
          <p:nvSpPr>
            <p:cNvPr id="4" name="Round Single Corner of Rectangle 55">
              <a:extLst>
                <a:ext uri="{FF2B5EF4-FFF2-40B4-BE49-F238E27FC236}">
                  <a16:creationId xmlns:a16="http://schemas.microsoft.com/office/drawing/2014/main" id="{668FA634-C88B-48C7-1B8A-9483DEE2AFD1}"/>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1E5DFA5C-2A8E-7308-84F3-ADAEB20B6D13}"/>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Introduction</a:t>
              </a:r>
              <a:endParaRPr lang="en-US" sz="1575" dirty="0">
                <a:solidFill>
                  <a:srgbClr val="76C3FF"/>
                </a:solidFill>
                <a:latin typeface="Montserrat" pitchFamily="2" charset="77"/>
              </a:endParaRPr>
            </a:p>
          </p:txBody>
        </p:sp>
      </p:grpSp>
      <p:pic>
        <p:nvPicPr>
          <p:cNvPr id="15" name="Picture 14" descr="A person standing in front of a sign&#10;&#10;Description automatically generated with medium confidence">
            <a:extLst>
              <a:ext uri="{FF2B5EF4-FFF2-40B4-BE49-F238E27FC236}">
                <a16:creationId xmlns:a16="http://schemas.microsoft.com/office/drawing/2014/main" id="{E9427173-2033-01A5-3717-C8950CB47D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66754" y="381347"/>
            <a:ext cx="5657517" cy="5628944"/>
          </a:xfrm>
          <a:prstGeom prst="rect">
            <a:avLst/>
          </a:prstGeom>
        </p:spPr>
      </p:pic>
      <p:grpSp>
        <p:nvGrpSpPr>
          <p:cNvPr id="16" name="Google Shape;434;p21">
            <a:extLst>
              <a:ext uri="{FF2B5EF4-FFF2-40B4-BE49-F238E27FC236}">
                <a16:creationId xmlns:a16="http://schemas.microsoft.com/office/drawing/2014/main" id="{B4BB43A5-0CC4-115B-8CAB-F9EABC5A5C2C}"/>
              </a:ext>
            </a:extLst>
          </p:cNvPr>
          <p:cNvGrpSpPr>
            <a:grpSpLocks/>
          </p:cNvGrpSpPr>
          <p:nvPr/>
        </p:nvGrpSpPr>
        <p:grpSpPr bwMode="auto">
          <a:xfrm>
            <a:off x="8572169" y="573514"/>
            <a:ext cx="6490574" cy="6556511"/>
            <a:chOff x="4800600" y="3789363"/>
            <a:chExt cx="2495550" cy="2280627"/>
          </a:xfrm>
        </p:grpSpPr>
        <p:sp>
          <p:nvSpPr>
            <p:cNvPr id="17" name="Google Shape;435;p21">
              <a:extLst>
                <a:ext uri="{FF2B5EF4-FFF2-40B4-BE49-F238E27FC236}">
                  <a16:creationId xmlns:a16="http://schemas.microsoft.com/office/drawing/2014/main" id="{6FC19438-375E-9361-AF96-39709F2DB5C8}"/>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8" name="Google Shape;436;p21">
              <a:extLst>
                <a:ext uri="{FF2B5EF4-FFF2-40B4-BE49-F238E27FC236}">
                  <a16:creationId xmlns:a16="http://schemas.microsoft.com/office/drawing/2014/main" id="{54B015AF-F3FA-2001-06AD-132183E49771}"/>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dirty="0"/>
            </a:p>
          </p:txBody>
        </p:sp>
        <p:sp>
          <p:nvSpPr>
            <p:cNvPr id="19" name="Google Shape;437;p21">
              <a:extLst>
                <a:ext uri="{FF2B5EF4-FFF2-40B4-BE49-F238E27FC236}">
                  <a16:creationId xmlns:a16="http://schemas.microsoft.com/office/drawing/2014/main" id="{B4E9DA68-6EFB-1C63-3403-7F7A6845E23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20" name="Google Shape;438;p21">
              <a:extLst>
                <a:ext uri="{FF2B5EF4-FFF2-40B4-BE49-F238E27FC236}">
                  <a16:creationId xmlns:a16="http://schemas.microsoft.com/office/drawing/2014/main" id="{FAFAA73D-B978-F5E3-64C7-26B9BF0941C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21" name="Google Shape;439;p21">
              <a:extLst>
                <a:ext uri="{FF2B5EF4-FFF2-40B4-BE49-F238E27FC236}">
                  <a16:creationId xmlns:a16="http://schemas.microsoft.com/office/drawing/2014/main" id="{78EBEB22-E3A0-8BEC-1A5D-85CEDC33E3C9}"/>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22" name="TextBox 21">
            <a:extLst>
              <a:ext uri="{FF2B5EF4-FFF2-40B4-BE49-F238E27FC236}">
                <a16:creationId xmlns:a16="http://schemas.microsoft.com/office/drawing/2014/main" id="{3F3A815E-8460-4496-FD9C-8B582A230F24}"/>
              </a:ext>
            </a:extLst>
          </p:cNvPr>
          <p:cNvSpPr txBox="1"/>
          <p:nvPr/>
        </p:nvSpPr>
        <p:spPr>
          <a:xfrm>
            <a:off x="9772458" y="1693468"/>
            <a:ext cx="4142252" cy="3337456"/>
          </a:xfrm>
          <a:prstGeom prst="rect">
            <a:avLst/>
          </a:prstGeom>
          <a:noFill/>
        </p:spPr>
        <p:txBody>
          <a:bodyPr wrap="square" lIns="68585" tIns="34292" rIns="68585" bIns="34292" anchor="t">
            <a:spAutoFit/>
          </a:bodyPr>
          <a:lstStyle/>
          <a:p>
            <a:pPr algn="ctr"/>
            <a:r>
              <a:rPr lang="en-US" altLang="en-US" sz="1772" b="1" dirty="0">
                <a:solidFill>
                  <a:schemeClr val="bg1"/>
                </a:solidFill>
                <a:latin typeface="Tahoma" panose="020B0604030504040204" pitchFamily="34" charset="0"/>
                <a:ea typeface="Tahoma" panose="020B0604030504040204" pitchFamily="34" charset="0"/>
                <a:cs typeface="Tahoma" panose="020B0604030504040204" pitchFamily="34" charset="0"/>
              </a:rPr>
              <a:t>So, who am I?</a:t>
            </a:r>
          </a:p>
          <a:p>
            <a:pPr algn="ctr"/>
            <a:endParaRPr lang="en-US" alt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rPr>
              <a:t>My name is </a:t>
            </a:r>
            <a:r>
              <a:rPr lang="en-US" sz="1772" b="1" u="sng" dirty="0">
                <a:solidFill>
                  <a:schemeClr val="bg1"/>
                </a:solidFill>
                <a:latin typeface="Tahoma" panose="020B0604030504040204" pitchFamily="34" charset="0"/>
                <a:ea typeface="Tahoma" panose="020B0604030504040204" pitchFamily="34" charset="0"/>
                <a:cs typeface="Tahoma" panose="020B0604030504040204" pitchFamily="34" charset="0"/>
              </a:rPr>
              <a:t>Luke Murray</a:t>
            </a:r>
          </a:p>
          <a:p>
            <a:pPr algn="ctr"/>
            <a:endParaRPr lang="en-US" sz="1772" b="1" u="sng"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63" u="sng" dirty="0">
                <a:solidFill>
                  <a:schemeClr val="bg1"/>
                </a:solidFill>
                <a:latin typeface="Tahoma"/>
                <a:ea typeface="Tahoma"/>
                <a:cs typeface="Tahoma"/>
              </a:rPr>
              <a:t>He/Him</a:t>
            </a:r>
          </a:p>
          <a:p>
            <a:pPr algn="ctr"/>
            <a:endParaRPr lang="en-US" sz="1772" u="sng"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63" b="1" dirty="0">
                <a:solidFill>
                  <a:schemeClr val="bg1"/>
                </a:solidFill>
                <a:latin typeface="Tahoma"/>
                <a:ea typeface="Tahoma"/>
                <a:cs typeface="Tahoma"/>
              </a:rPr>
              <a:t>Senior Consultant in Hamilton, New Zealand.</a:t>
            </a:r>
          </a:p>
          <a:p>
            <a:pPr algn="ctr"/>
            <a:endPar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rPr>
              <a:t>Feel free to reach out on Social Media, if you need any help: </a:t>
            </a:r>
            <a:r>
              <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hlinkClick r:id="rId5"/>
              </a:rPr>
              <a:t>https://linktr.ee/lukemurray</a:t>
            </a:r>
            <a:endPar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29" name="Group 28">
            <a:extLst>
              <a:ext uri="{FF2B5EF4-FFF2-40B4-BE49-F238E27FC236}">
                <a16:creationId xmlns:a16="http://schemas.microsoft.com/office/drawing/2014/main" id="{75F99255-72D2-32F0-4B82-21580680DEDB}"/>
              </a:ext>
            </a:extLst>
          </p:cNvPr>
          <p:cNvGrpSpPr/>
          <p:nvPr/>
        </p:nvGrpSpPr>
        <p:grpSpPr>
          <a:xfrm>
            <a:off x="10472735" y="6488848"/>
            <a:ext cx="5707060" cy="1989767"/>
            <a:chOff x="13222667" y="6734317"/>
            <a:chExt cx="8214803" cy="2963168"/>
          </a:xfrm>
        </p:grpSpPr>
        <p:pic>
          <p:nvPicPr>
            <p:cNvPr id="23" name="Picture 22">
              <a:hlinkClick r:id="rId6"/>
              <a:extLst>
                <a:ext uri="{FF2B5EF4-FFF2-40B4-BE49-F238E27FC236}">
                  <a16:creationId xmlns:a16="http://schemas.microsoft.com/office/drawing/2014/main" id="{1ABD9FAC-0F1B-7486-4851-B8CCE5CC781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3222667" y="6734317"/>
              <a:ext cx="7772399" cy="2963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C5BAAD0B-00C5-A21C-029A-30FB4C597450}"/>
                </a:ext>
              </a:extLst>
            </p:cNvPr>
            <p:cNvSpPr txBox="1"/>
            <p:nvPr/>
          </p:nvSpPr>
          <p:spPr>
            <a:xfrm>
              <a:off x="13987082" y="7285777"/>
              <a:ext cx="7450388" cy="1512529"/>
            </a:xfrm>
            <a:prstGeom prst="rect">
              <a:avLst/>
            </a:prstGeom>
          </p:spPr>
          <p:txBody>
            <a:bodyPr vert="horz" wrap="square" lIns="0" tIns="0" rIns="0" bIns="0" rtlCol="0" anchor="ctr">
              <a:spAutoFit/>
            </a:bodyPr>
            <a:lstStyle/>
            <a:p>
              <a:r>
                <a:rPr lang="en-US" sz="3300" b="1" dirty="0">
                  <a:gradFill>
                    <a:gsLst>
                      <a:gs pos="100000">
                        <a:srgbClr val="FA5A5C"/>
                      </a:gs>
                      <a:gs pos="20000">
                        <a:srgbClr val="CD40CB"/>
                      </a:gs>
                    </a:gsLst>
                    <a:lin ang="7200000" scaled="0"/>
                  </a:gradFill>
                  <a:latin typeface="Segoe UI Semibold" panose="020B0502040204020203" pitchFamily="34" charset="0"/>
                  <a:cs typeface="Segoe UI Semibold" panose="020B0502040204020203" pitchFamily="34" charset="0"/>
                </a:rPr>
                <a:t>Azure Cloud</a:t>
              </a:r>
            </a:p>
            <a:p>
              <a:r>
                <a:rPr lang="en-US" sz="3300" b="1" dirty="0">
                  <a:gradFill>
                    <a:gsLst>
                      <a:gs pos="100000">
                        <a:srgbClr val="FA5A5C"/>
                      </a:gs>
                      <a:gs pos="20000">
                        <a:srgbClr val="CD40CB"/>
                      </a:gs>
                    </a:gsLst>
                    <a:lin ang="7200000" scaled="0"/>
                  </a:gradFill>
                  <a:latin typeface="Segoe UI Semibold" panose="020B0502040204020203" pitchFamily="34" charset="0"/>
                  <a:cs typeface="Segoe UI Semibold" panose="020B0502040204020203" pitchFamily="34" charset="0"/>
                </a:rPr>
                <a:t>Commanders</a:t>
              </a:r>
            </a:p>
          </p:txBody>
        </p:sp>
      </p:grpSp>
      <p:pic>
        <p:nvPicPr>
          <p:cNvPr id="1028" name="Picture 4" descr="Datacom | Datacom: Always Solving | Datacom">
            <a:extLst>
              <a:ext uri="{FF2B5EF4-FFF2-40B4-BE49-F238E27FC236}">
                <a16:creationId xmlns:a16="http://schemas.microsoft.com/office/drawing/2014/main" id="{48505BCF-B9BA-E43B-B387-384FA63D9FF8}"/>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291560" y="7181826"/>
            <a:ext cx="3707852" cy="692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2023 Microsoft Most Valuable Professional (MVP) badge image. Validation. Issued by Microsoft Next Generation Experiences">
            <a:extLst>
              <a:ext uri="{FF2B5EF4-FFF2-40B4-BE49-F238E27FC236}">
                <a16:creationId xmlns:a16="http://schemas.microsoft.com/office/drawing/2014/main" id="{899BFC2C-3A6A-B6D4-019B-0310C750AE4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33249" y="5817497"/>
            <a:ext cx="2429036" cy="24290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7853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0"/>
            <a:ext cx="14730761" cy="899953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428682" y="-14364"/>
            <a:ext cx="7619864" cy="912491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005354" y="3642911"/>
            <a:ext cx="6043192" cy="1200200"/>
          </a:xfrm>
          <a:prstGeom prst="rect">
            <a:avLst/>
          </a:prstGeom>
          <a:noFill/>
        </p:spPr>
        <p:txBody>
          <a:bodyPr wrap="square">
            <a:spAutoFit/>
          </a:bodyPr>
          <a:lstStyle/>
          <a:p>
            <a:pPr algn="ctr"/>
            <a:r>
              <a:rPr lang="en-US" sz="7199" dirty="0">
                <a:solidFill>
                  <a:schemeClr val="bg1"/>
                </a:solidFill>
              </a:rPr>
              <a:t>Sandbox types</a:t>
            </a:r>
            <a:endParaRPr lang="en-NZ" sz="7199" dirty="0">
              <a:solidFill>
                <a:schemeClr val="bg1"/>
              </a:solidFill>
            </a:endParaRPr>
          </a:p>
        </p:txBody>
      </p:sp>
      <p:pic>
        <p:nvPicPr>
          <p:cNvPr id="5" name="Graphic 1">
            <a:extLst>
              <a:ext uri="{FF2B5EF4-FFF2-40B4-BE49-F238E27FC236}">
                <a16:creationId xmlns:a16="http://schemas.microsoft.com/office/drawing/2014/main" id="{643DF68C-C79E-67BE-B297-D553B611094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4656" y="1828800"/>
            <a:ext cx="9698847" cy="545480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81690023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0"/>
            <a:ext cx="14942634" cy="899953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402975" y="-56300"/>
            <a:ext cx="7645571" cy="915569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58157" y="0"/>
            <a:ext cx="833144" cy="6405382"/>
            <a:chOff x="-48996" y="306531"/>
            <a:chExt cx="846462" cy="6507772"/>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2863142" y="3120677"/>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2748957" y="3435905"/>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Sandbox</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005354" y="3642911"/>
            <a:ext cx="6043192" cy="1200200"/>
          </a:xfrm>
          <a:prstGeom prst="rect">
            <a:avLst/>
          </a:prstGeom>
          <a:noFill/>
        </p:spPr>
        <p:txBody>
          <a:bodyPr wrap="square">
            <a:spAutoFit/>
          </a:bodyPr>
          <a:lstStyle/>
          <a:p>
            <a:pPr algn="ctr"/>
            <a:r>
              <a:rPr lang="en-US" sz="7199" dirty="0">
                <a:solidFill>
                  <a:schemeClr val="bg1"/>
                </a:solidFill>
              </a:rPr>
              <a:t>Sandbox types</a:t>
            </a:r>
            <a:endParaRPr lang="en-NZ" sz="7199" dirty="0">
              <a:solidFill>
                <a:schemeClr val="bg1"/>
              </a:solidFill>
            </a:endParaRPr>
          </a:p>
        </p:txBody>
      </p:sp>
      <p:sp>
        <p:nvSpPr>
          <p:cNvPr id="5" name="Rectangle: Rounded Corners 4">
            <a:extLst>
              <a:ext uri="{FF2B5EF4-FFF2-40B4-BE49-F238E27FC236}">
                <a16:creationId xmlns:a16="http://schemas.microsoft.com/office/drawing/2014/main" id="{3EB59B86-9FBD-BEC7-15DE-9FDA5514FF5E}"/>
              </a:ext>
            </a:extLst>
          </p:cNvPr>
          <p:cNvSpPr/>
          <p:nvPr/>
        </p:nvSpPr>
        <p:spPr>
          <a:xfrm>
            <a:off x="922155" y="2234345"/>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3300" dirty="0"/>
              <a:t>Unmanaged</a:t>
            </a:r>
          </a:p>
        </p:txBody>
      </p:sp>
      <p:sp>
        <p:nvSpPr>
          <p:cNvPr id="13" name="Rectangle: Rounded Corners 12">
            <a:extLst>
              <a:ext uri="{FF2B5EF4-FFF2-40B4-BE49-F238E27FC236}">
                <a16:creationId xmlns:a16="http://schemas.microsoft.com/office/drawing/2014/main" id="{035DE0FE-03A3-A99D-07C7-93C408C1FA7C}"/>
              </a:ext>
            </a:extLst>
          </p:cNvPr>
          <p:cNvSpPr/>
          <p:nvPr/>
        </p:nvSpPr>
        <p:spPr>
          <a:xfrm>
            <a:off x="922155" y="3895698"/>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3300" dirty="0"/>
              <a:t>Lightly managed</a:t>
            </a:r>
          </a:p>
        </p:txBody>
      </p:sp>
      <p:sp>
        <p:nvSpPr>
          <p:cNvPr id="14" name="Rectangle: Rounded Corners 13">
            <a:extLst>
              <a:ext uri="{FF2B5EF4-FFF2-40B4-BE49-F238E27FC236}">
                <a16:creationId xmlns:a16="http://schemas.microsoft.com/office/drawing/2014/main" id="{E1FD78EB-229D-E58F-30F1-7C8B760641A5}"/>
              </a:ext>
            </a:extLst>
          </p:cNvPr>
          <p:cNvSpPr/>
          <p:nvPr/>
        </p:nvSpPr>
        <p:spPr>
          <a:xfrm>
            <a:off x="893486" y="5690866"/>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r>
              <a:rPr lang="en-US" sz="3300" dirty="0"/>
              <a:t>Managed</a:t>
            </a:r>
          </a:p>
        </p:txBody>
      </p:sp>
      <p:pic>
        <p:nvPicPr>
          <p:cNvPr id="15" name="Picture 14" descr="A screenshot of a computer&#10;&#10;Description automatically generated">
            <a:extLst>
              <a:ext uri="{FF2B5EF4-FFF2-40B4-BE49-F238E27FC236}">
                <a16:creationId xmlns:a16="http://schemas.microsoft.com/office/drawing/2014/main" id="{4920A976-34CF-8275-4F28-09D297E47EBC}"/>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987356" y="2058996"/>
            <a:ext cx="4072207" cy="1078778"/>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6" name="Picture 15" descr="A close-up of a line&#10;&#10;Description automatically generated">
            <a:extLst>
              <a:ext uri="{FF2B5EF4-FFF2-40B4-BE49-F238E27FC236}">
                <a16:creationId xmlns:a16="http://schemas.microsoft.com/office/drawing/2014/main" id="{CB16F3DB-E922-4086-8568-4BC8259F4833}"/>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15741" y="3728715"/>
            <a:ext cx="4093640" cy="1057345"/>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pic>
        <p:nvPicPr>
          <p:cNvPr id="17" name="Picture 16" descr="A close-up of a sign&#10;&#10;Description automatically generated">
            <a:extLst>
              <a:ext uri="{FF2B5EF4-FFF2-40B4-BE49-F238E27FC236}">
                <a16:creationId xmlns:a16="http://schemas.microsoft.com/office/drawing/2014/main" id="{D6CA3F14-1730-27E4-3C35-A470633A44FD}"/>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4877640" y="5465443"/>
            <a:ext cx="4015053" cy="1100210"/>
          </a:xfrm>
          <a:prstGeom prst="round2DiagRect">
            <a:avLst>
              <a:gd name="adj1" fmla="val 16667"/>
              <a:gd name="adj2" fmla="val 0"/>
            </a:avLst>
          </a:prstGeom>
          <a:ln w="88900" cap="sq">
            <a:solidFill>
              <a:srgbClr val="FFFFFF"/>
            </a:solidFill>
            <a:miter lim="800000"/>
          </a:ln>
          <a:effectLst>
            <a:outerShdw blurRad="254000" algn="tl" rotWithShape="0">
              <a:srgbClr val="000000">
                <a:alpha val="43000"/>
              </a:srgbClr>
            </a:outerShdw>
          </a:effectLst>
        </p:spPr>
      </p:pic>
    </p:spTree>
    <p:extLst>
      <p:ext uri="{BB962C8B-B14F-4D97-AF65-F5344CB8AC3E}">
        <p14:creationId xmlns:p14="http://schemas.microsoft.com/office/powerpoint/2010/main" val="287073434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0"/>
            <a:ext cx="14764215" cy="899953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419370" y="-14364"/>
            <a:ext cx="7629176" cy="9136062"/>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41896" y="-19526"/>
            <a:ext cx="833144" cy="6405383"/>
            <a:chOff x="3686" y="260512"/>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2810460"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2696274" y="338988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Sandbox</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005354" y="3642911"/>
            <a:ext cx="6043192" cy="1200200"/>
          </a:xfrm>
          <a:prstGeom prst="rect">
            <a:avLst/>
          </a:prstGeom>
          <a:noFill/>
        </p:spPr>
        <p:txBody>
          <a:bodyPr wrap="square">
            <a:spAutoFit/>
          </a:bodyPr>
          <a:lstStyle/>
          <a:p>
            <a:pPr algn="ctr"/>
            <a:r>
              <a:rPr lang="en-US" sz="7199" dirty="0">
                <a:solidFill>
                  <a:schemeClr val="bg1"/>
                </a:solidFill>
              </a:rPr>
              <a:t>Sandbox types</a:t>
            </a:r>
            <a:endParaRPr lang="en-NZ" sz="7199" dirty="0">
              <a:solidFill>
                <a:schemeClr val="bg1"/>
              </a:solidFill>
            </a:endParaRPr>
          </a:p>
        </p:txBody>
      </p:sp>
      <p:sp>
        <p:nvSpPr>
          <p:cNvPr id="20" name="Rectangle: Rounded Corners 19">
            <a:extLst>
              <a:ext uri="{FF2B5EF4-FFF2-40B4-BE49-F238E27FC236}">
                <a16:creationId xmlns:a16="http://schemas.microsoft.com/office/drawing/2014/main" id="{3A53806C-BA8D-1195-E06E-A7EDF909FDE7}"/>
              </a:ext>
            </a:extLst>
          </p:cNvPr>
          <p:cNvSpPr/>
          <p:nvPr/>
        </p:nvSpPr>
        <p:spPr>
          <a:xfrm>
            <a:off x="938416" y="2640700"/>
            <a:ext cx="8694357" cy="3990743"/>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endParaRPr lang="en-NZ" sz="3300" dirty="0"/>
          </a:p>
        </p:txBody>
      </p:sp>
      <p:sp>
        <p:nvSpPr>
          <p:cNvPr id="19" name="TextBox 18">
            <a:extLst>
              <a:ext uri="{FF2B5EF4-FFF2-40B4-BE49-F238E27FC236}">
                <a16:creationId xmlns:a16="http://schemas.microsoft.com/office/drawing/2014/main" id="{1476902D-5673-6E67-651D-0C3E4A58B310}"/>
              </a:ext>
            </a:extLst>
          </p:cNvPr>
          <p:cNvSpPr txBox="1"/>
          <p:nvPr/>
        </p:nvSpPr>
        <p:spPr>
          <a:xfrm>
            <a:off x="1035712" y="3209902"/>
            <a:ext cx="8671315" cy="2920351"/>
          </a:xfrm>
          <a:prstGeom prst="rect">
            <a:avLst/>
          </a:prstGeom>
          <a:noFill/>
        </p:spPr>
        <p:txBody>
          <a:bodyPr wrap="square">
            <a:spAutoFit/>
          </a:bodyPr>
          <a:lstStyle/>
          <a:p>
            <a:pPr marL="257150" indent="-257150">
              <a:lnSpc>
                <a:spcPct val="107000"/>
              </a:lnSpc>
              <a:buFont typeface="Symbol" panose="05050102010706020507" pitchFamily="18" charset="2"/>
              <a:buChar char=""/>
            </a:pPr>
            <a:r>
              <a:rPr lang="en-NZ" sz="2100" kern="100" dirty="0">
                <a:solidFill>
                  <a:schemeClr val="tx2"/>
                </a:solidFill>
                <a:latin typeface="Calibri" panose="020F0502020204030204" pitchFamily="34" charset="0"/>
                <a:ea typeface="Calibri" panose="020F0502020204030204" pitchFamily="34" charset="0"/>
                <a:cs typeface="Times New Roman" panose="02020603050405020304" pitchFamily="18" charset="0"/>
              </a:rPr>
              <a:t>The main difference is that </a:t>
            </a:r>
            <a:r>
              <a:rPr lang="en-NZ" sz="2100" b="1" kern="100" dirty="0">
                <a:solidFill>
                  <a:schemeClr val="tx2"/>
                </a:solidFill>
                <a:latin typeface="Calibri" panose="020F0502020204030204" pitchFamily="34" charset="0"/>
                <a:ea typeface="Calibri" panose="020F0502020204030204" pitchFamily="34" charset="0"/>
                <a:cs typeface="Times New Roman" panose="02020603050405020304" pitchFamily="18" charset="0"/>
              </a:rPr>
              <a:t>Managed</a:t>
            </a:r>
            <a:r>
              <a:rPr lang="en-NZ" sz="2100" kern="100" dirty="0">
                <a:solidFill>
                  <a:schemeClr val="tx2"/>
                </a:solidFill>
                <a:latin typeface="Calibri" panose="020F0502020204030204" pitchFamily="34" charset="0"/>
                <a:ea typeface="Calibri" panose="020F0502020204030204" pitchFamily="34" charset="0"/>
                <a:cs typeface="Times New Roman" panose="02020603050405020304" pitchFamily="18" charset="0"/>
              </a:rPr>
              <a:t> sandboxes have pre-determined services that can be deployed as needed, useful for testing the same set of services repeatedly.</a:t>
            </a:r>
          </a:p>
          <a:p>
            <a:pPr marL="257150" indent="-257150">
              <a:lnSpc>
                <a:spcPct val="107000"/>
              </a:lnSpc>
              <a:buFont typeface="Symbol" panose="05050102010706020507" pitchFamily="18" charset="2"/>
              <a:buChar char=""/>
            </a:pPr>
            <a:r>
              <a:rPr lang="en-NZ" sz="2100" b="1" kern="100" dirty="0">
                <a:solidFill>
                  <a:schemeClr val="tx2"/>
                </a:solidFill>
                <a:latin typeface="Calibri" panose="020F0502020204030204" pitchFamily="34" charset="0"/>
                <a:ea typeface="Calibri" panose="020F0502020204030204" pitchFamily="34" charset="0"/>
                <a:cs typeface="Times New Roman" panose="02020603050405020304" pitchFamily="18" charset="0"/>
              </a:rPr>
              <a:t>Lightly managed</a:t>
            </a:r>
            <a:r>
              <a:rPr lang="en-NZ" sz="2100" kern="100" dirty="0">
                <a:solidFill>
                  <a:schemeClr val="tx2"/>
                </a:solidFill>
                <a:latin typeface="Calibri" panose="020F0502020204030204" pitchFamily="34" charset="0"/>
                <a:ea typeface="Calibri" panose="020F0502020204030204" pitchFamily="34" charset="0"/>
                <a:cs typeface="Times New Roman" panose="02020603050405020304" pitchFamily="18" charset="0"/>
              </a:rPr>
              <a:t> sandboxes are useful when you have a lot of individuals wanting a specific regulated Resource Group to stand up resources into.</a:t>
            </a:r>
          </a:p>
          <a:p>
            <a:pPr>
              <a:lnSpc>
                <a:spcPct val="107000"/>
              </a:lnSpc>
              <a:spcAft>
                <a:spcPts val="600"/>
              </a:spcAft>
            </a:pPr>
            <a:endParaRPr lang="en-NZ" sz="2100" kern="100" dirty="0">
              <a:solidFill>
                <a:schemeClr val="tx2"/>
              </a:solidFill>
              <a:latin typeface="Calibri" panose="020F0502020204030204" pitchFamily="34" charset="0"/>
              <a:ea typeface="Calibri" panose="020F0502020204030204" pitchFamily="34" charset="0"/>
              <a:cs typeface="Times New Roman" panose="02020603050405020304" pitchFamily="18" charset="0"/>
            </a:endParaRPr>
          </a:p>
          <a:p>
            <a:pPr>
              <a:lnSpc>
                <a:spcPct val="107000"/>
              </a:lnSpc>
              <a:spcAft>
                <a:spcPts val="600"/>
              </a:spcAft>
            </a:pPr>
            <a:r>
              <a:rPr lang="en-NZ" sz="2100" kern="100" dirty="0">
                <a:solidFill>
                  <a:schemeClr val="tx2"/>
                </a:solidFill>
                <a:latin typeface="Calibri" panose="020F0502020204030204" pitchFamily="34" charset="0"/>
                <a:ea typeface="Calibri" panose="020F0502020204030204" pitchFamily="34" charset="0"/>
                <a:cs typeface="Times New Roman" panose="02020603050405020304" pitchFamily="18" charset="0"/>
              </a:rPr>
              <a:t>In contrast, the </a:t>
            </a:r>
            <a:r>
              <a:rPr lang="en-NZ" sz="2100" b="1" kern="100" dirty="0">
                <a:solidFill>
                  <a:schemeClr val="tx2"/>
                </a:solidFill>
                <a:latin typeface="Calibri" panose="020F0502020204030204" pitchFamily="34" charset="0"/>
                <a:ea typeface="Calibri" panose="020F0502020204030204" pitchFamily="34" charset="0"/>
                <a:cs typeface="Times New Roman" panose="02020603050405020304" pitchFamily="18" charset="0"/>
              </a:rPr>
              <a:t>Unmanaged</a:t>
            </a:r>
            <a:r>
              <a:rPr lang="en-NZ" sz="2100" kern="100" dirty="0">
                <a:solidFill>
                  <a:schemeClr val="tx2"/>
                </a:solidFill>
                <a:latin typeface="Calibri" panose="020F0502020204030204" pitchFamily="34" charset="0"/>
                <a:ea typeface="Calibri" panose="020F0502020204030204" pitchFamily="34" charset="0"/>
                <a:cs typeface="Times New Roman" panose="02020603050405020304" pitchFamily="18" charset="0"/>
              </a:rPr>
              <a:t> sandbox is more open and less restrictive, ideal for learning and trying new technologies for a small to large team.</a:t>
            </a:r>
          </a:p>
        </p:txBody>
      </p:sp>
    </p:spTree>
    <p:extLst>
      <p:ext uri="{BB962C8B-B14F-4D97-AF65-F5344CB8AC3E}">
        <p14:creationId xmlns:p14="http://schemas.microsoft.com/office/powerpoint/2010/main" val="26069054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33511"/>
            <a:ext cx="14876148" cy="9033049"/>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430323" y="-1012"/>
            <a:ext cx="7618224" cy="912294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2827" y="0"/>
            <a:ext cx="833144" cy="6405383"/>
            <a:chOff x="-4202" y="203946"/>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2818348" y="3018092"/>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2704163" y="3333321"/>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Sandbox</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301741" y="3120804"/>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056578" y="4475307"/>
            <a:ext cx="6043192" cy="2308068"/>
          </a:xfrm>
          <a:prstGeom prst="rect">
            <a:avLst/>
          </a:prstGeom>
          <a:noFill/>
        </p:spPr>
        <p:txBody>
          <a:bodyPr wrap="square">
            <a:spAutoFit/>
          </a:bodyPr>
          <a:lstStyle/>
          <a:p>
            <a:pPr algn="ctr"/>
            <a:r>
              <a:rPr lang="en-US" sz="7199" dirty="0">
                <a:solidFill>
                  <a:schemeClr val="bg1"/>
                </a:solidFill>
              </a:rPr>
              <a:t>Sandbox type decisions</a:t>
            </a:r>
            <a:endParaRPr lang="en-NZ" sz="7199" dirty="0">
              <a:solidFill>
                <a:schemeClr val="bg1"/>
              </a:solidFill>
            </a:endParaRPr>
          </a:p>
        </p:txBody>
      </p:sp>
      <p:graphicFrame>
        <p:nvGraphicFramePr>
          <p:cNvPr id="13" name="Diagram 12">
            <a:extLst>
              <a:ext uri="{FF2B5EF4-FFF2-40B4-BE49-F238E27FC236}">
                <a16:creationId xmlns:a16="http://schemas.microsoft.com/office/drawing/2014/main" id="{E86DA1E2-C17A-37D8-2397-95075861DF5D}"/>
              </a:ext>
            </a:extLst>
          </p:cNvPr>
          <p:cNvGraphicFramePr/>
          <p:nvPr>
            <p:extLst>
              <p:ext uri="{D42A27DB-BD31-4B8C-83A1-F6EECF244321}">
                <p14:modId xmlns:p14="http://schemas.microsoft.com/office/powerpoint/2010/main" val="3903260569"/>
              </p:ext>
            </p:extLst>
          </p:nvPr>
        </p:nvGraphicFramePr>
        <p:xfrm>
          <a:off x="1122677" y="2016916"/>
          <a:ext cx="12226988" cy="4642914"/>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848776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0ADEE89-9E63-038D-5996-EE5571B8D213}"/>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408020" y="-14364"/>
            <a:ext cx="7640526" cy="9149654"/>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113888" y="2268902"/>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PUT IT IN AZURE</a:t>
            </a:r>
          </a:p>
        </p:txBody>
      </p:sp>
      <p:pic>
        <p:nvPicPr>
          <p:cNvPr id="8" name="Picture 7" descr="Shape&#10;&#10;Description automatically generated">
            <a:extLst>
              <a:ext uri="{FF2B5EF4-FFF2-40B4-BE49-F238E27FC236}">
                <a16:creationId xmlns:a16="http://schemas.microsoft.com/office/drawing/2014/main" id="{D087A3EE-8B69-5098-C0EF-3E9B8C21B14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9056" y="1225913"/>
            <a:ext cx="1661298" cy="1245973"/>
          </a:xfrm>
          <a:prstGeom prst="rect">
            <a:avLst/>
          </a:prstGeom>
        </p:spPr>
      </p:pic>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270348" y="1809779"/>
            <a:ext cx="6589423" cy="5379980"/>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8242494" y="2914970"/>
            <a:ext cx="5189504" cy="2584938"/>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Azure Open AI and Azure Sandbox</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0911034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1"/>
            <a:ext cx="15132205" cy="9155150"/>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403429" y="-14364"/>
            <a:ext cx="7645117" cy="9155151"/>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4530" y="0"/>
            <a:ext cx="833144" cy="6405383"/>
            <a:chOff x="-2169520" y="-7126"/>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AI</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dirty="0"/>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239856" y="3735698"/>
            <a:ext cx="6043192" cy="1200200"/>
          </a:xfrm>
          <a:prstGeom prst="rect">
            <a:avLst/>
          </a:prstGeom>
          <a:noFill/>
        </p:spPr>
        <p:txBody>
          <a:bodyPr wrap="square">
            <a:spAutoFit/>
          </a:bodyPr>
          <a:lstStyle/>
          <a:p>
            <a:pPr algn="ctr"/>
            <a:r>
              <a:rPr lang="en-US" sz="7199" dirty="0">
                <a:solidFill>
                  <a:schemeClr val="bg1"/>
                </a:solidFill>
              </a:rPr>
              <a:t>Scenario</a:t>
            </a:r>
          </a:p>
        </p:txBody>
      </p:sp>
      <p:pic>
        <p:nvPicPr>
          <p:cNvPr id="5" name="Picture 2" descr="Free Man Smiling Behind Wall Stock Photo">
            <a:extLst>
              <a:ext uri="{FF2B5EF4-FFF2-40B4-BE49-F238E27FC236}">
                <a16:creationId xmlns:a16="http://schemas.microsoft.com/office/drawing/2014/main" id="{91B0A456-132A-BB03-ABCC-4F6E2A2435AC}"/>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500" r="-2" b="22749"/>
          <a:stretch/>
        </p:blipFill>
        <p:spPr bwMode="auto">
          <a:xfrm>
            <a:off x="12069742" y="5015923"/>
            <a:ext cx="2725937" cy="2725937"/>
          </a:xfrm>
          <a:custGeom>
            <a:avLst/>
            <a:gdLst/>
            <a:ahLst/>
            <a:cxnLst/>
            <a:rect l="l" t="t" r="r" b="b"/>
            <a:pathLst>
              <a:path w="5031136" h="5031136">
                <a:moveTo>
                  <a:pt x="2515568" y="0"/>
                </a:moveTo>
                <a:cubicBezTo>
                  <a:pt x="3904878" y="0"/>
                  <a:pt x="5031136" y="1126258"/>
                  <a:pt x="5031136" y="2515568"/>
                </a:cubicBezTo>
                <a:cubicBezTo>
                  <a:pt x="5031136" y="3904878"/>
                  <a:pt x="3904878" y="5031136"/>
                  <a:pt x="2515568" y="5031136"/>
                </a:cubicBezTo>
                <a:cubicBezTo>
                  <a:pt x="1126258" y="5031136"/>
                  <a:pt x="0" y="3904878"/>
                  <a:pt x="0" y="2515568"/>
                </a:cubicBezTo>
                <a:cubicBezTo>
                  <a:pt x="0" y="1126258"/>
                  <a:pt x="1126258" y="0"/>
                  <a:pt x="2515568" y="0"/>
                </a:cubicBezTo>
                <a:close/>
              </a:path>
            </a:pathLst>
          </a:cu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13" name="Rectangle: Rounded Corners 12">
            <a:extLst>
              <a:ext uri="{FF2B5EF4-FFF2-40B4-BE49-F238E27FC236}">
                <a16:creationId xmlns:a16="http://schemas.microsoft.com/office/drawing/2014/main" id="{8F608E9B-391A-6EB7-B627-EDD62FA39A54}"/>
              </a:ext>
            </a:extLst>
          </p:cNvPr>
          <p:cNvSpPr/>
          <p:nvPr/>
        </p:nvSpPr>
        <p:spPr>
          <a:xfrm>
            <a:off x="1131187" y="1349504"/>
            <a:ext cx="2205590" cy="553004"/>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772"/>
          </a:p>
        </p:txBody>
      </p:sp>
      <p:sp>
        <p:nvSpPr>
          <p:cNvPr id="14" name="Title 1">
            <a:extLst>
              <a:ext uri="{FF2B5EF4-FFF2-40B4-BE49-F238E27FC236}">
                <a16:creationId xmlns:a16="http://schemas.microsoft.com/office/drawing/2014/main" id="{CA1118D1-D730-49B8-F755-BA70CE3538FD}"/>
              </a:ext>
            </a:extLst>
          </p:cNvPr>
          <p:cNvSpPr txBox="1">
            <a:spLocks/>
          </p:cNvSpPr>
          <p:nvPr/>
        </p:nvSpPr>
        <p:spPr>
          <a:xfrm>
            <a:off x="1417511" y="1410372"/>
            <a:ext cx="2493648" cy="486493"/>
          </a:xfrm>
          <a:prstGeom prst="rect">
            <a:avLst/>
          </a:prstGeom>
        </p:spPr>
        <p:txBody>
          <a:bodyPr anchor="t">
            <a:normAutofit fontScale="97500" lnSpcReduction="10000"/>
          </a:bodyPr>
          <a:lstStyle>
            <a:lvl1pPr algn="l" defTabSz="599984"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defTabSz="260967">
              <a:lnSpc>
                <a:spcPct val="90000"/>
              </a:lnSpc>
            </a:pPr>
            <a:r>
              <a:rPr lang="en-US" sz="3149" dirty="0">
                <a:solidFill>
                  <a:schemeClr val="bg1"/>
                </a:solidFill>
              </a:rPr>
              <a:t>Samuel</a:t>
            </a:r>
            <a:endParaRPr lang="en-NZ" sz="3149" dirty="0">
              <a:solidFill>
                <a:schemeClr val="bg1"/>
              </a:solidFill>
            </a:endParaRPr>
          </a:p>
        </p:txBody>
      </p:sp>
      <p:sp>
        <p:nvSpPr>
          <p:cNvPr id="39" name="Speech Bubble: Rectangle with Corners Rounded 38">
            <a:extLst>
              <a:ext uri="{FF2B5EF4-FFF2-40B4-BE49-F238E27FC236}">
                <a16:creationId xmlns:a16="http://schemas.microsoft.com/office/drawing/2014/main" id="{F1966570-5F4D-EA1C-F9A7-D6AB1DA35372}"/>
              </a:ext>
            </a:extLst>
          </p:cNvPr>
          <p:cNvSpPr/>
          <p:nvPr/>
        </p:nvSpPr>
        <p:spPr>
          <a:xfrm>
            <a:off x="9676350" y="1510884"/>
            <a:ext cx="4595459" cy="1464416"/>
          </a:xfrm>
          <a:prstGeom prst="wedgeRoundRectCallout">
            <a:avLst>
              <a:gd name="adj1" fmla="val -32078"/>
              <a:gd name="adj2" fmla="val 118931"/>
              <a:gd name="adj3" fmla="val 16667"/>
            </a:avLst>
          </a:prstGeom>
          <a:solidFill>
            <a:schemeClr val="accent1">
              <a:lumMod val="20000"/>
              <a:lumOff val="80000"/>
            </a:schemeClr>
          </a:solidFill>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772"/>
          </a:p>
        </p:txBody>
      </p:sp>
      <p:graphicFrame>
        <p:nvGraphicFramePr>
          <p:cNvPr id="40" name="object 23">
            <a:extLst>
              <a:ext uri="{FF2B5EF4-FFF2-40B4-BE49-F238E27FC236}">
                <a16:creationId xmlns:a16="http://schemas.microsoft.com/office/drawing/2014/main" id="{42C97383-5CAB-290A-A81E-32676C8E4C80}"/>
              </a:ext>
            </a:extLst>
          </p:cNvPr>
          <p:cNvGraphicFramePr>
            <a:graphicFrameLocks noGrp="1"/>
          </p:cNvGraphicFramePr>
          <p:nvPr>
            <p:extLst>
              <p:ext uri="{D42A27DB-BD31-4B8C-83A1-F6EECF244321}">
                <p14:modId xmlns:p14="http://schemas.microsoft.com/office/powerpoint/2010/main" val="2827271985"/>
              </p:ext>
            </p:extLst>
          </p:nvPr>
        </p:nvGraphicFramePr>
        <p:xfrm>
          <a:off x="1148865" y="1957731"/>
          <a:ext cx="2205590" cy="303225"/>
        </p:xfrm>
        <a:graphic>
          <a:graphicData uri="http://schemas.openxmlformats.org/drawingml/2006/table">
            <a:tbl>
              <a:tblPr firstRow="1" bandRow="1">
                <a:tableStyleId>{2D5ABB26-0587-4C30-8999-92F81FD0307C}</a:tableStyleId>
              </a:tblPr>
              <a:tblGrid>
                <a:gridCol w="2205590">
                  <a:extLst>
                    <a:ext uri="{9D8B030D-6E8A-4147-A177-3AD203B41FA5}">
                      <a16:colId xmlns:a16="http://schemas.microsoft.com/office/drawing/2014/main" val="20000"/>
                    </a:ext>
                  </a:extLst>
                </a:gridCol>
              </a:tblGrid>
              <a:tr h="169044">
                <a:tc>
                  <a:txBody>
                    <a:bodyPr/>
                    <a:lstStyle/>
                    <a:p>
                      <a:pPr marL="74930">
                        <a:lnSpc>
                          <a:spcPct val="100000"/>
                        </a:lnSpc>
                        <a:spcBef>
                          <a:spcPts val="254"/>
                        </a:spcBef>
                      </a:pPr>
                      <a:r>
                        <a:rPr lang="en-US" sz="900" b="1" spc="105" dirty="0">
                          <a:solidFill>
                            <a:srgbClr val="231F20"/>
                          </a:solidFill>
                          <a:latin typeface="Calibri"/>
                          <a:cs typeface="Calibri"/>
                        </a:rPr>
                        <a:t>Data Scientist</a:t>
                      </a:r>
                      <a:endParaRPr sz="900" dirty="0">
                        <a:latin typeface="Calibri"/>
                        <a:cs typeface="Calibri"/>
                      </a:endParaRPr>
                    </a:p>
                  </a:txBody>
                  <a:tcPr marL="0" marR="0" marT="31875" marB="0">
                    <a:solidFill>
                      <a:srgbClr val="FFFFFF"/>
                    </a:solidFill>
                  </a:tcPr>
                </a:tc>
                <a:extLst>
                  <a:ext uri="{0D108BD9-81ED-4DB2-BD59-A6C34878D82A}">
                    <a16:rowId xmlns:a16="http://schemas.microsoft.com/office/drawing/2014/main" val="10000"/>
                  </a:ext>
                </a:extLst>
              </a:tr>
              <a:tr h="134181">
                <a:tc>
                  <a:txBody>
                    <a:bodyPr/>
                    <a:lstStyle/>
                    <a:p>
                      <a:pPr marL="146685" indent="-71755">
                        <a:lnSpc>
                          <a:spcPct val="100000"/>
                        </a:lnSpc>
                        <a:spcBef>
                          <a:spcPts val="220"/>
                        </a:spcBef>
                        <a:buChar char="∙"/>
                        <a:tabLst>
                          <a:tab pos="146685" algn="l"/>
                        </a:tabLst>
                      </a:pPr>
                      <a:endParaRPr sz="700" dirty="0">
                        <a:solidFill>
                          <a:schemeClr val="tx1"/>
                        </a:solidFill>
                        <a:latin typeface="Verdana"/>
                        <a:cs typeface="Verdana"/>
                      </a:endParaRPr>
                    </a:p>
                  </a:txBody>
                  <a:tcPr marL="0" marR="0" marT="27501" marB="0">
                    <a:solidFill>
                      <a:srgbClr val="FFFFFF"/>
                    </a:solidFill>
                  </a:tcPr>
                </a:tc>
                <a:extLst>
                  <a:ext uri="{0D108BD9-81ED-4DB2-BD59-A6C34878D82A}">
                    <a16:rowId xmlns:a16="http://schemas.microsoft.com/office/drawing/2014/main" val="10001"/>
                  </a:ext>
                </a:extLst>
              </a:tr>
            </a:tbl>
          </a:graphicData>
        </a:graphic>
      </p:graphicFrame>
      <p:graphicFrame>
        <p:nvGraphicFramePr>
          <p:cNvPr id="41" name="object 22">
            <a:extLst>
              <a:ext uri="{FF2B5EF4-FFF2-40B4-BE49-F238E27FC236}">
                <a16:creationId xmlns:a16="http://schemas.microsoft.com/office/drawing/2014/main" id="{81639BC8-FBA3-8F12-5E19-5F2BFC67D759}"/>
              </a:ext>
            </a:extLst>
          </p:cNvPr>
          <p:cNvGraphicFramePr>
            <a:graphicFrameLocks noGrp="1"/>
          </p:cNvGraphicFramePr>
          <p:nvPr>
            <p:extLst>
              <p:ext uri="{D42A27DB-BD31-4B8C-83A1-F6EECF244321}">
                <p14:modId xmlns:p14="http://schemas.microsoft.com/office/powerpoint/2010/main" val="1187038075"/>
              </p:ext>
            </p:extLst>
          </p:nvPr>
        </p:nvGraphicFramePr>
        <p:xfrm>
          <a:off x="1131190" y="2357997"/>
          <a:ext cx="3066295" cy="4079942"/>
        </p:xfrm>
        <a:graphic>
          <a:graphicData uri="http://schemas.openxmlformats.org/drawingml/2006/table">
            <a:tbl>
              <a:tblPr firstRow="1" bandRow="1">
                <a:tableStyleId>{2D5ABB26-0587-4C30-8999-92F81FD0307C}</a:tableStyleId>
              </a:tblPr>
              <a:tblGrid>
                <a:gridCol w="3066295">
                  <a:extLst>
                    <a:ext uri="{9D8B030D-6E8A-4147-A177-3AD203B41FA5}">
                      <a16:colId xmlns:a16="http://schemas.microsoft.com/office/drawing/2014/main" val="20000"/>
                    </a:ext>
                  </a:extLst>
                </a:gridCol>
              </a:tblGrid>
              <a:tr h="341255">
                <a:tc>
                  <a:txBody>
                    <a:bodyPr/>
                    <a:lstStyle/>
                    <a:p>
                      <a:pPr marL="74930">
                        <a:lnSpc>
                          <a:spcPct val="100000"/>
                        </a:lnSpc>
                        <a:spcBef>
                          <a:spcPts val="254"/>
                        </a:spcBef>
                      </a:pPr>
                      <a:r>
                        <a:rPr sz="900" b="1" spc="105" dirty="0">
                          <a:solidFill>
                            <a:srgbClr val="231F20"/>
                          </a:solidFill>
                          <a:latin typeface="Calibri"/>
                          <a:cs typeface="Calibri"/>
                        </a:rPr>
                        <a:t>Core</a:t>
                      </a:r>
                      <a:r>
                        <a:rPr sz="900" b="1" spc="60" dirty="0">
                          <a:solidFill>
                            <a:srgbClr val="231F20"/>
                          </a:solidFill>
                          <a:latin typeface="Calibri"/>
                          <a:cs typeface="Calibri"/>
                        </a:rPr>
                        <a:t> </a:t>
                      </a:r>
                      <a:r>
                        <a:rPr sz="900" b="1" spc="55" dirty="0">
                          <a:solidFill>
                            <a:srgbClr val="231F20"/>
                          </a:solidFill>
                          <a:latin typeface="Calibri"/>
                          <a:cs typeface="Calibri"/>
                        </a:rPr>
                        <a:t>role</a:t>
                      </a:r>
                      <a:endParaRPr sz="900" dirty="0">
                        <a:latin typeface="Calibri"/>
                        <a:cs typeface="Calibri"/>
                      </a:endParaRPr>
                    </a:p>
                    <a:p>
                      <a:pPr marL="74930">
                        <a:lnSpc>
                          <a:spcPct val="100000"/>
                        </a:lnSpc>
                        <a:spcBef>
                          <a:spcPts val="300"/>
                        </a:spcBef>
                      </a:pPr>
                      <a:r>
                        <a:rPr sz="700" i="1" spc="100" dirty="0">
                          <a:solidFill>
                            <a:srgbClr val="231F20"/>
                          </a:solidFill>
                          <a:latin typeface="Calibri"/>
                          <a:cs typeface="Calibri"/>
                        </a:rPr>
                        <a:t>What</a:t>
                      </a:r>
                      <a:r>
                        <a:rPr sz="700" i="1" spc="35" dirty="0">
                          <a:solidFill>
                            <a:srgbClr val="231F20"/>
                          </a:solidFill>
                          <a:latin typeface="Calibri"/>
                          <a:cs typeface="Calibri"/>
                        </a:rPr>
                        <a:t> </a:t>
                      </a:r>
                      <a:r>
                        <a:rPr sz="700" i="1" spc="70" dirty="0">
                          <a:solidFill>
                            <a:srgbClr val="231F20"/>
                          </a:solidFill>
                          <a:latin typeface="Calibri"/>
                          <a:cs typeface="Calibri"/>
                        </a:rPr>
                        <a:t>are</a:t>
                      </a:r>
                      <a:r>
                        <a:rPr sz="700" i="1" spc="35" dirty="0">
                          <a:solidFill>
                            <a:srgbClr val="231F20"/>
                          </a:solidFill>
                          <a:latin typeface="Calibri"/>
                          <a:cs typeface="Calibri"/>
                        </a:rPr>
                        <a:t> </a:t>
                      </a:r>
                      <a:r>
                        <a:rPr sz="700" i="1" spc="60" dirty="0">
                          <a:solidFill>
                            <a:srgbClr val="231F20"/>
                          </a:solidFill>
                          <a:latin typeface="Calibri"/>
                          <a:cs typeface="Calibri"/>
                        </a:rPr>
                        <a:t>their</a:t>
                      </a:r>
                      <a:r>
                        <a:rPr sz="700" i="1" spc="35" dirty="0">
                          <a:solidFill>
                            <a:srgbClr val="231F20"/>
                          </a:solidFill>
                          <a:latin typeface="Calibri"/>
                          <a:cs typeface="Calibri"/>
                        </a:rPr>
                        <a:t> </a:t>
                      </a:r>
                      <a:r>
                        <a:rPr sz="700" i="1" spc="75" dirty="0">
                          <a:solidFill>
                            <a:srgbClr val="231F20"/>
                          </a:solidFill>
                          <a:latin typeface="Calibri"/>
                          <a:cs typeface="Calibri"/>
                        </a:rPr>
                        <a:t>key</a:t>
                      </a:r>
                      <a:r>
                        <a:rPr sz="700" i="1" spc="35" dirty="0">
                          <a:solidFill>
                            <a:srgbClr val="231F20"/>
                          </a:solidFill>
                          <a:latin typeface="Calibri"/>
                          <a:cs typeface="Calibri"/>
                        </a:rPr>
                        <a:t> </a:t>
                      </a:r>
                      <a:r>
                        <a:rPr sz="700" i="1" spc="60" dirty="0">
                          <a:solidFill>
                            <a:srgbClr val="231F20"/>
                          </a:solidFill>
                          <a:latin typeface="Calibri"/>
                          <a:cs typeface="Calibri"/>
                        </a:rPr>
                        <a:t>responsibilities</a:t>
                      </a:r>
                      <a:r>
                        <a:rPr sz="700" i="1" spc="40" dirty="0">
                          <a:solidFill>
                            <a:srgbClr val="231F20"/>
                          </a:solidFill>
                          <a:latin typeface="Calibri"/>
                          <a:cs typeface="Calibri"/>
                        </a:rPr>
                        <a:t> </a:t>
                      </a:r>
                      <a:r>
                        <a:rPr sz="700" i="1" spc="55" dirty="0">
                          <a:solidFill>
                            <a:srgbClr val="231F20"/>
                          </a:solidFill>
                          <a:latin typeface="Calibri"/>
                          <a:cs typeface="Calibri"/>
                        </a:rPr>
                        <a:t>or</a:t>
                      </a:r>
                      <a:r>
                        <a:rPr sz="700" i="1" spc="35" dirty="0">
                          <a:solidFill>
                            <a:srgbClr val="231F20"/>
                          </a:solidFill>
                          <a:latin typeface="Calibri"/>
                          <a:cs typeface="Calibri"/>
                        </a:rPr>
                        <a:t> </a:t>
                      </a:r>
                      <a:r>
                        <a:rPr sz="700" i="1" spc="55" dirty="0">
                          <a:solidFill>
                            <a:srgbClr val="231F20"/>
                          </a:solidFill>
                          <a:latin typeface="Calibri"/>
                          <a:cs typeface="Calibri"/>
                        </a:rPr>
                        <a:t>tasks?</a:t>
                      </a:r>
                      <a:endParaRPr sz="700" dirty="0">
                        <a:latin typeface="Calibri"/>
                        <a:cs typeface="Calibri"/>
                      </a:endParaRPr>
                    </a:p>
                  </a:txBody>
                  <a:tcPr marL="0" marR="0" marT="31875" marB="0">
                    <a:solidFill>
                      <a:srgbClr val="FFFFFF"/>
                    </a:solidFill>
                  </a:tcPr>
                </a:tc>
                <a:extLst>
                  <a:ext uri="{0D108BD9-81ED-4DB2-BD59-A6C34878D82A}">
                    <a16:rowId xmlns:a16="http://schemas.microsoft.com/office/drawing/2014/main" val="10000"/>
                  </a:ext>
                </a:extLst>
              </a:tr>
              <a:tr h="3738687">
                <a:tc>
                  <a:txBody>
                    <a:bodyPr/>
                    <a:lstStyle/>
                    <a:p>
                      <a:pPr marL="74930">
                        <a:lnSpc>
                          <a:spcPct val="100000"/>
                        </a:lnSpc>
                        <a:spcBef>
                          <a:spcPts val="220"/>
                        </a:spcBef>
                      </a:pPr>
                      <a:r>
                        <a:rPr lang="en-US" sz="1400" spc="-10" dirty="0">
                          <a:solidFill>
                            <a:schemeClr val="tx1"/>
                          </a:solidFill>
                          <a:latin typeface="Verdana"/>
                          <a:cs typeface="Verdana"/>
                        </a:rPr>
                        <a:t>Samuel is a data scientist who works for a large e-commerce company. He is responsible for developing and </a:t>
                      </a:r>
                      <a:r>
                        <a:rPr lang="en-US" sz="1400" b="1" spc="-10" dirty="0">
                          <a:solidFill>
                            <a:schemeClr val="tx1"/>
                          </a:solidFill>
                          <a:latin typeface="Verdana"/>
                          <a:cs typeface="Verdana"/>
                        </a:rPr>
                        <a:t>deploying machine learning models </a:t>
                      </a:r>
                      <a:r>
                        <a:rPr lang="en-US" sz="1400" spc="-10" dirty="0">
                          <a:solidFill>
                            <a:schemeClr val="tx1"/>
                          </a:solidFill>
                          <a:latin typeface="Verdana"/>
                          <a:cs typeface="Verdana"/>
                        </a:rPr>
                        <a:t>that can </a:t>
                      </a:r>
                      <a:r>
                        <a:rPr lang="en-US" sz="1400" b="1" spc="-10" dirty="0">
                          <a:solidFill>
                            <a:schemeClr val="tx1"/>
                          </a:solidFill>
                          <a:latin typeface="Verdana"/>
                          <a:cs typeface="Verdana"/>
                        </a:rPr>
                        <a:t>optimize</a:t>
                      </a:r>
                      <a:r>
                        <a:rPr lang="en-US" sz="1400" spc="-10" dirty="0">
                          <a:solidFill>
                            <a:schemeClr val="tx1"/>
                          </a:solidFill>
                          <a:latin typeface="Verdana"/>
                          <a:cs typeface="Verdana"/>
                        </a:rPr>
                        <a:t> the </a:t>
                      </a:r>
                      <a:r>
                        <a:rPr lang="en-US" sz="1400" b="1" spc="-10" dirty="0">
                          <a:solidFill>
                            <a:schemeClr val="tx1"/>
                          </a:solidFill>
                          <a:latin typeface="Verdana"/>
                          <a:cs typeface="Verdana"/>
                        </a:rPr>
                        <a:t>customer</a:t>
                      </a:r>
                      <a:r>
                        <a:rPr lang="en-US" sz="1400" spc="-10" dirty="0">
                          <a:solidFill>
                            <a:schemeClr val="tx1"/>
                          </a:solidFill>
                          <a:latin typeface="Verdana"/>
                          <a:cs typeface="Verdana"/>
                        </a:rPr>
                        <a:t> </a:t>
                      </a:r>
                      <a:r>
                        <a:rPr lang="en-US" sz="1400" b="1" spc="-10" dirty="0">
                          <a:solidFill>
                            <a:schemeClr val="tx1"/>
                          </a:solidFill>
                          <a:latin typeface="Verdana"/>
                          <a:cs typeface="Verdana"/>
                        </a:rPr>
                        <a:t>experience</a:t>
                      </a:r>
                      <a:r>
                        <a:rPr lang="en-US" sz="1400" spc="-10" dirty="0">
                          <a:solidFill>
                            <a:schemeClr val="tx1"/>
                          </a:solidFill>
                          <a:latin typeface="Verdana"/>
                          <a:cs typeface="Verdana"/>
                        </a:rPr>
                        <a:t>, such as </a:t>
                      </a:r>
                      <a:r>
                        <a:rPr lang="en-US" sz="1400" b="1" spc="-10" dirty="0">
                          <a:solidFill>
                            <a:schemeClr val="tx1"/>
                          </a:solidFill>
                          <a:latin typeface="Verdana"/>
                          <a:cs typeface="Verdana"/>
                        </a:rPr>
                        <a:t>product recommendation</a:t>
                      </a:r>
                      <a:r>
                        <a:rPr lang="en-US" sz="1400" spc="-10" dirty="0">
                          <a:solidFill>
                            <a:schemeClr val="tx1"/>
                          </a:solidFill>
                          <a:latin typeface="Verdana"/>
                          <a:cs typeface="Verdana"/>
                        </a:rPr>
                        <a:t>, </a:t>
                      </a:r>
                      <a:r>
                        <a:rPr lang="en-US" sz="1400" b="1" spc="-10" dirty="0">
                          <a:solidFill>
                            <a:schemeClr val="tx1"/>
                          </a:solidFill>
                          <a:latin typeface="Verdana"/>
                          <a:cs typeface="Verdana"/>
                        </a:rPr>
                        <a:t>personalization</a:t>
                      </a:r>
                      <a:r>
                        <a:rPr lang="en-US" sz="1400" spc="-10" dirty="0">
                          <a:solidFill>
                            <a:schemeClr val="tx1"/>
                          </a:solidFill>
                          <a:latin typeface="Verdana"/>
                          <a:cs typeface="Verdana"/>
                        </a:rPr>
                        <a:t>, and </a:t>
                      </a:r>
                      <a:r>
                        <a:rPr lang="en-US" sz="1400" b="1" spc="-10" dirty="0">
                          <a:solidFill>
                            <a:schemeClr val="tx1"/>
                          </a:solidFill>
                          <a:latin typeface="Verdana"/>
                          <a:cs typeface="Verdana"/>
                        </a:rPr>
                        <a:t>sentiment analysis</a:t>
                      </a:r>
                    </a:p>
                    <a:p>
                      <a:pPr marL="74930">
                        <a:lnSpc>
                          <a:spcPct val="100000"/>
                        </a:lnSpc>
                        <a:spcBef>
                          <a:spcPts val="220"/>
                        </a:spcBef>
                      </a:pPr>
                      <a:r>
                        <a:rPr lang="en-US" sz="1400" b="1" dirty="0">
                          <a:solidFill>
                            <a:schemeClr val="tx1"/>
                          </a:solidFill>
                          <a:latin typeface="Verdana"/>
                          <a:cs typeface="Verdana"/>
                        </a:rPr>
                        <a:t>Samuel job success depends on the accuracy, efficiency, and scalability of his machine learning models, as well as the impact and value they can generate for the customers and the company. </a:t>
                      </a:r>
                      <a:endParaRPr sz="1400" b="1" dirty="0">
                        <a:solidFill>
                          <a:schemeClr val="tx1"/>
                        </a:solidFill>
                        <a:latin typeface="Verdana"/>
                        <a:cs typeface="Verdana"/>
                      </a:endParaRPr>
                    </a:p>
                  </a:txBody>
                  <a:tcPr marL="0" marR="0" marT="27501" marB="0">
                    <a:solidFill>
                      <a:srgbClr val="FFFFFF"/>
                    </a:solidFill>
                  </a:tcPr>
                </a:tc>
                <a:extLst>
                  <a:ext uri="{0D108BD9-81ED-4DB2-BD59-A6C34878D82A}">
                    <a16:rowId xmlns:a16="http://schemas.microsoft.com/office/drawing/2014/main" val="10001"/>
                  </a:ext>
                </a:extLst>
              </a:tr>
            </a:tbl>
          </a:graphicData>
        </a:graphic>
      </p:graphicFrame>
      <p:graphicFrame>
        <p:nvGraphicFramePr>
          <p:cNvPr id="42" name="object 19">
            <a:extLst>
              <a:ext uri="{FF2B5EF4-FFF2-40B4-BE49-F238E27FC236}">
                <a16:creationId xmlns:a16="http://schemas.microsoft.com/office/drawing/2014/main" id="{638AABB5-403E-7EA8-D6E4-445EA1EEC7A8}"/>
              </a:ext>
            </a:extLst>
          </p:cNvPr>
          <p:cNvGraphicFramePr>
            <a:graphicFrameLocks noGrp="1"/>
          </p:cNvGraphicFramePr>
          <p:nvPr>
            <p:extLst>
              <p:ext uri="{D42A27DB-BD31-4B8C-83A1-F6EECF244321}">
                <p14:modId xmlns:p14="http://schemas.microsoft.com/office/powerpoint/2010/main" val="612542318"/>
              </p:ext>
            </p:extLst>
          </p:nvPr>
        </p:nvGraphicFramePr>
        <p:xfrm>
          <a:off x="1130705" y="6378892"/>
          <a:ext cx="3066295" cy="1333680"/>
        </p:xfrm>
        <a:graphic>
          <a:graphicData uri="http://schemas.openxmlformats.org/drawingml/2006/table">
            <a:tbl>
              <a:tblPr firstRow="1" bandRow="1">
                <a:tableStyleId>{2D5ABB26-0587-4C30-8999-92F81FD0307C}</a:tableStyleId>
              </a:tblPr>
              <a:tblGrid>
                <a:gridCol w="3066295">
                  <a:extLst>
                    <a:ext uri="{9D8B030D-6E8A-4147-A177-3AD203B41FA5}">
                      <a16:colId xmlns:a16="http://schemas.microsoft.com/office/drawing/2014/main" val="20000"/>
                    </a:ext>
                  </a:extLst>
                </a:gridCol>
              </a:tblGrid>
              <a:tr h="417765">
                <a:tc>
                  <a:txBody>
                    <a:bodyPr/>
                    <a:lstStyle/>
                    <a:p>
                      <a:pPr marL="74930">
                        <a:lnSpc>
                          <a:spcPct val="100000"/>
                        </a:lnSpc>
                        <a:spcBef>
                          <a:spcPts val="254"/>
                        </a:spcBef>
                      </a:pPr>
                      <a:r>
                        <a:rPr sz="900" b="1" spc="120" dirty="0">
                          <a:solidFill>
                            <a:srgbClr val="231F20"/>
                          </a:solidFill>
                          <a:latin typeface="Calibri"/>
                          <a:cs typeface="Calibri"/>
                        </a:rPr>
                        <a:t>Key</a:t>
                      </a:r>
                      <a:r>
                        <a:rPr sz="900" b="1" spc="60" dirty="0">
                          <a:solidFill>
                            <a:srgbClr val="231F20"/>
                          </a:solidFill>
                          <a:latin typeface="Calibri"/>
                          <a:cs typeface="Calibri"/>
                        </a:rPr>
                        <a:t> </a:t>
                      </a:r>
                      <a:r>
                        <a:rPr sz="900" b="1" spc="80" dirty="0">
                          <a:solidFill>
                            <a:srgbClr val="231F20"/>
                          </a:solidFill>
                          <a:latin typeface="Calibri"/>
                          <a:cs typeface="Calibri"/>
                        </a:rPr>
                        <a:t>relationships</a:t>
                      </a:r>
                      <a:endParaRPr lang="en-NZ" sz="900" b="1" spc="80" dirty="0">
                        <a:solidFill>
                          <a:srgbClr val="231F20"/>
                        </a:solidFill>
                        <a:latin typeface="Calibri"/>
                        <a:cs typeface="Calibri"/>
                      </a:endParaRPr>
                    </a:p>
                    <a:p>
                      <a:pPr marL="74930" marR="464184">
                        <a:lnSpc>
                          <a:spcPct val="107200"/>
                        </a:lnSpc>
                        <a:spcBef>
                          <a:spcPts val="240"/>
                        </a:spcBef>
                      </a:pPr>
                      <a:r>
                        <a:rPr lang="en-US" sz="700" i="1" spc="110" dirty="0">
                          <a:solidFill>
                            <a:srgbClr val="231F20"/>
                          </a:solidFill>
                          <a:latin typeface="Calibri"/>
                          <a:cs typeface="Calibri"/>
                        </a:rPr>
                        <a:t>Who</a:t>
                      </a:r>
                      <a:r>
                        <a:rPr lang="en-US" sz="700" i="1" spc="35" dirty="0">
                          <a:solidFill>
                            <a:srgbClr val="231F20"/>
                          </a:solidFill>
                          <a:latin typeface="Calibri"/>
                          <a:cs typeface="Calibri"/>
                        </a:rPr>
                        <a:t> </a:t>
                      </a:r>
                      <a:r>
                        <a:rPr lang="en-US" sz="700" i="1" spc="70" dirty="0">
                          <a:solidFill>
                            <a:srgbClr val="231F20"/>
                          </a:solidFill>
                          <a:latin typeface="Calibri"/>
                          <a:cs typeface="Calibri"/>
                        </a:rPr>
                        <a:t>are</a:t>
                      </a:r>
                      <a:r>
                        <a:rPr lang="en-US" sz="700" i="1" spc="40" dirty="0">
                          <a:solidFill>
                            <a:srgbClr val="231F20"/>
                          </a:solidFill>
                          <a:latin typeface="Calibri"/>
                          <a:cs typeface="Calibri"/>
                        </a:rPr>
                        <a:t> </a:t>
                      </a:r>
                      <a:r>
                        <a:rPr lang="en-US" sz="700" i="1" spc="70" dirty="0">
                          <a:solidFill>
                            <a:srgbClr val="231F20"/>
                          </a:solidFill>
                          <a:latin typeface="Calibri"/>
                          <a:cs typeface="Calibri"/>
                        </a:rPr>
                        <a:t>they</a:t>
                      </a:r>
                      <a:r>
                        <a:rPr lang="en-US" sz="700" i="1" spc="35" dirty="0">
                          <a:solidFill>
                            <a:srgbClr val="231F20"/>
                          </a:solidFill>
                          <a:latin typeface="Calibri"/>
                          <a:cs typeface="Calibri"/>
                        </a:rPr>
                        <a:t> </a:t>
                      </a:r>
                      <a:r>
                        <a:rPr lang="en-US" sz="700" i="1" spc="60" dirty="0">
                          <a:solidFill>
                            <a:srgbClr val="231F20"/>
                          </a:solidFill>
                          <a:latin typeface="Calibri"/>
                          <a:cs typeface="Calibri"/>
                        </a:rPr>
                        <a:t>closely</a:t>
                      </a:r>
                      <a:r>
                        <a:rPr lang="en-US" sz="700" i="1" spc="40" dirty="0">
                          <a:solidFill>
                            <a:srgbClr val="231F20"/>
                          </a:solidFill>
                          <a:latin typeface="Calibri"/>
                          <a:cs typeface="Calibri"/>
                        </a:rPr>
                        <a:t> </a:t>
                      </a:r>
                      <a:r>
                        <a:rPr lang="en-US" sz="700" i="1" spc="75" dirty="0">
                          <a:solidFill>
                            <a:srgbClr val="231F20"/>
                          </a:solidFill>
                          <a:latin typeface="Calibri"/>
                          <a:cs typeface="Calibri"/>
                        </a:rPr>
                        <a:t>associated</a:t>
                      </a:r>
                      <a:r>
                        <a:rPr lang="en-US" sz="700" i="1" spc="40" dirty="0">
                          <a:solidFill>
                            <a:srgbClr val="231F20"/>
                          </a:solidFill>
                          <a:latin typeface="Calibri"/>
                          <a:cs typeface="Calibri"/>
                        </a:rPr>
                        <a:t> </a:t>
                      </a:r>
                      <a:r>
                        <a:rPr lang="en-US" sz="700" i="1" spc="70" dirty="0">
                          <a:solidFill>
                            <a:srgbClr val="231F20"/>
                          </a:solidFill>
                          <a:latin typeface="Calibri"/>
                          <a:cs typeface="Calibri"/>
                        </a:rPr>
                        <a:t>with</a:t>
                      </a:r>
                      <a:r>
                        <a:rPr lang="en-US" sz="700" i="1" spc="35" dirty="0">
                          <a:solidFill>
                            <a:srgbClr val="231F20"/>
                          </a:solidFill>
                          <a:latin typeface="Calibri"/>
                          <a:cs typeface="Calibri"/>
                        </a:rPr>
                        <a:t> </a:t>
                      </a:r>
                      <a:r>
                        <a:rPr lang="en-US" sz="700" i="1" spc="65" dirty="0">
                          <a:solidFill>
                            <a:srgbClr val="231F20"/>
                          </a:solidFill>
                          <a:latin typeface="Calibri"/>
                          <a:cs typeface="Calibri"/>
                        </a:rPr>
                        <a:t>in</a:t>
                      </a:r>
                      <a:r>
                        <a:rPr lang="en-US" sz="700" i="1" spc="40" dirty="0">
                          <a:solidFill>
                            <a:srgbClr val="231F20"/>
                          </a:solidFill>
                          <a:latin typeface="Calibri"/>
                          <a:cs typeface="Calibri"/>
                        </a:rPr>
                        <a:t> </a:t>
                      </a:r>
                      <a:r>
                        <a:rPr lang="en-US" sz="700" i="1" spc="60" dirty="0">
                          <a:solidFill>
                            <a:srgbClr val="231F20"/>
                          </a:solidFill>
                          <a:latin typeface="Calibri"/>
                          <a:cs typeface="Calibri"/>
                        </a:rPr>
                        <a:t>their</a:t>
                      </a:r>
                      <a:r>
                        <a:rPr lang="en-US" sz="700" i="1" spc="35" dirty="0">
                          <a:solidFill>
                            <a:srgbClr val="231F20"/>
                          </a:solidFill>
                          <a:latin typeface="Calibri"/>
                          <a:cs typeface="Calibri"/>
                        </a:rPr>
                        <a:t> </a:t>
                      </a:r>
                      <a:r>
                        <a:rPr lang="en-US" sz="700" i="1" spc="55" dirty="0">
                          <a:solidFill>
                            <a:srgbClr val="231F20"/>
                          </a:solidFill>
                          <a:latin typeface="Calibri"/>
                          <a:cs typeface="Calibri"/>
                        </a:rPr>
                        <a:t>professional </a:t>
                      </a:r>
                      <a:r>
                        <a:rPr lang="en-US" sz="700" i="1" spc="65" dirty="0">
                          <a:solidFill>
                            <a:srgbClr val="231F20"/>
                          </a:solidFill>
                          <a:latin typeface="Calibri"/>
                          <a:cs typeface="Calibri"/>
                        </a:rPr>
                        <a:t>ecosystem?</a:t>
                      </a:r>
                      <a:endParaRPr lang="en-US" sz="700" dirty="0">
                        <a:latin typeface="Calibri"/>
                        <a:cs typeface="Calibri"/>
                      </a:endParaRPr>
                    </a:p>
                  </a:txBody>
                  <a:tcPr marL="0" marR="0" marT="31875" marB="0">
                    <a:solidFill>
                      <a:srgbClr val="FFFFFF"/>
                    </a:solidFill>
                  </a:tcPr>
                </a:tc>
                <a:extLst>
                  <a:ext uri="{0D108BD9-81ED-4DB2-BD59-A6C34878D82A}">
                    <a16:rowId xmlns:a16="http://schemas.microsoft.com/office/drawing/2014/main" val="10000"/>
                  </a:ext>
                </a:extLst>
              </a:tr>
              <a:tr h="915915">
                <a:tc>
                  <a:txBody>
                    <a:bodyPr/>
                    <a:lstStyle/>
                    <a:p>
                      <a:pPr marL="74930">
                        <a:lnSpc>
                          <a:spcPct val="100000"/>
                        </a:lnSpc>
                        <a:spcBef>
                          <a:spcPts val="195"/>
                        </a:spcBef>
                      </a:pPr>
                      <a:r>
                        <a:rPr sz="700" b="1" spc="-10" dirty="0">
                          <a:solidFill>
                            <a:srgbClr val="A7A9AC"/>
                          </a:solidFill>
                          <a:latin typeface="Verdana"/>
                          <a:cs typeface="Verdana"/>
                        </a:rPr>
                        <a:t>Internal:</a:t>
                      </a:r>
                      <a:endParaRPr sz="700" dirty="0">
                        <a:latin typeface="Verdana"/>
                        <a:cs typeface="Verdana"/>
                      </a:endParaRPr>
                    </a:p>
                    <a:p>
                      <a:pPr marL="74930">
                        <a:lnSpc>
                          <a:spcPct val="100000"/>
                        </a:lnSpc>
                        <a:spcBef>
                          <a:spcPts val="60"/>
                        </a:spcBef>
                      </a:pPr>
                      <a:r>
                        <a:rPr lang="en-US" sz="700" dirty="0">
                          <a:solidFill>
                            <a:srgbClr val="A7A9AC"/>
                          </a:solidFill>
                          <a:latin typeface="Verdana"/>
                          <a:cs typeface="Verdana"/>
                        </a:rPr>
                        <a:t>Her peers, managers, and </a:t>
                      </a:r>
                      <a:r>
                        <a:rPr lang="en-US" sz="700" b="1" dirty="0">
                          <a:solidFill>
                            <a:srgbClr val="A7A9AC"/>
                          </a:solidFill>
                          <a:latin typeface="Verdana"/>
                          <a:cs typeface="Verdana"/>
                        </a:rPr>
                        <a:t>other teams in his company that are involved in the development</a:t>
                      </a:r>
                      <a:r>
                        <a:rPr lang="en-US" sz="700" dirty="0">
                          <a:solidFill>
                            <a:srgbClr val="A7A9AC"/>
                          </a:solidFill>
                          <a:latin typeface="Verdana"/>
                          <a:cs typeface="Verdana"/>
                        </a:rPr>
                        <a:t>, deployment, and </a:t>
                      </a:r>
                      <a:r>
                        <a:rPr lang="en-US" sz="700" b="1" dirty="0">
                          <a:solidFill>
                            <a:srgbClr val="A7A9AC"/>
                          </a:solidFill>
                          <a:latin typeface="Verdana"/>
                          <a:cs typeface="Verdana"/>
                        </a:rPr>
                        <a:t>evaluation of the machine learning solutions.</a:t>
                      </a:r>
                    </a:p>
                    <a:p>
                      <a:pPr marL="74930">
                        <a:lnSpc>
                          <a:spcPct val="100000"/>
                        </a:lnSpc>
                        <a:spcBef>
                          <a:spcPts val="60"/>
                        </a:spcBef>
                      </a:pPr>
                      <a:r>
                        <a:rPr sz="700" b="1" spc="-10" dirty="0">
                          <a:solidFill>
                            <a:srgbClr val="A7A9AC"/>
                          </a:solidFill>
                          <a:latin typeface="Verdana"/>
                          <a:cs typeface="Verdana"/>
                        </a:rPr>
                        <a:t>External:</a:t>
                      </a:r>
                      <a:endParaRPr sz="700" dirty="0">
                        <a:latin typeface="Verdana"/>
                        <a:cs typeface="Verdana"/>
                      </a:endParaRPr>
                    </a:p>
                    <a:p>
                      <a:pPr marL="74930">
                        <a:lnSpc>
                          <a:spcPct val="100000"/>
                        </a:lnSpc>
                        <a:spcBef>
                          <a:spcPts val="60"/>
                        </a:spcBef>
                      </a:pPr>
                      <a:r>
                        <a:rPr lang="en-US" sz="700" spc="-20" dirty="0">
                          <a:solidFill>
                            <a:srgbClr val="A7A9AC"/>
                          </a:solidFill>
                          <a:latin typeface="Verdana"/>
                          <a:cs typeface="Verdana"/>
                        </a:rPr>
                        <a:t>The customers and users who benefit from the machine learning solutions, and the industry leaders and experts who provide feedback, recognition, and guidance for the machine learning solutions.</a:t>
                      </a:r>
                      <a:endParaRPr sz="700" dirty="0">
                        <a:latin typeface="Verdana"/>
                        <a:cs typeface="Verdana"/>
                      </a:endParaRPr>
                    </a:p>
                  </a:txBody>
                  <a:tcPr marL="0" marR="0" marT="24375" marB="0">
                    <a:solidFill>
                      <a:srgbClr val="FFFFFF"/>
                    </a:solidFill>
                  </a:tcPr>
                </a:tc>
                <a:extLst>
                  <a:ext uri="{0D108BD9-81ED-4DB2-BD59-A6C34878D82A}">
                    <a16:rowId xmlns:a16="http://schemas.microsoft.com/office/drawing/2014/main" val="10001"/>
                  </a:ext>
                </a:extLst>
              </a:tr>
            </a:tbl>
          </a:graphicData>
        </a:graphic>
      </p:graphicFrame>
      <p:graphicFrame>
        <p:nvGraphicFramePr>
          <p:cNvPr id="45" name="object 3">
            <a:extLst>
              <a:ext uri="{FF2B5EF4-FFF2-40B4-BE49-F238E27FC236}">
                <a16:creationId xmlns:a16="http://schemas.microsoft.com/office/drawing/2014/main" id="{D9415A89-303D-4C00-D48A-11C1041B0F0F}"/>
              </a:ext>
            </a:extLst>
          </p:cNvPr>
          <p:cNvGraphicFramePr>
            <a:graphicFrameLocks noGrp="1"/>
          </p:cNvGraphicFramePr>
          <p:nvPr>
            <p:extLst>
              <p:ext uri="{D42A27DB-BD31-4B8C-83A1-F6EECF244321}">
                <p14:modId xmlns:p14="http://schemas.microsoft.com/office/powerpoint/2010/main" val="1547625488"/>
              </p:ext>
            </p:extLst>
          </p:nvPr>
        </p:nvGraphicFramePr>
        <p:xfrm>
          <a:off x="4492270" y="1132479"/>
          <a:ext cx="3149875" cy="7220770"/>
        </p:xfrm>
        <a:graphic>
          <a:graphicData uri="http://schemas.openxmlformats.org/drawingml/2006/table">
            <a:tbl>
              <a:tblPr firstRow="1" bandRow="1">
                <a:tableStyleId>{2D5ABB26-0587-4C30-8999-92F81FD0307C}</a:tableStyleId>
              </a:tblPr>
              <a:tblGrid>
                <a:gridCol w="154231">
                  <a:extLst>
                    <a:ext uri="{9D8B030D-6E8A-4147-A177-3AD203B41FA5}">
                      <a16:colId xmlns:a16="http://schemas.microsoft.com/office/drawing/2014/main" val="20000"/>
                    </a:ext>
                  </a:extLst>
                </a:gridCol>
                <a:gridCol w="2995644">
                  <a:extLst>
                    <a:ext uri="{9D8B030D-6E8A-4147-A177-3AD203B41FA5}">
                      <a16:colId xmlns:a16="http://schemas.microsoft.com/office/drawing/2014/main" val="20001"/>
                    </a:ext>
                  </a:extLst>
                </a:gridCol>
              </a:tblGrid>
              <a:tr h="175357">
                <a:tc gridSpan="2">
                  <a:txBody>
                    <a:bodyPr/>
                    <a:lstStyle/>
                    <a:p>
                      <a:pPr marL="74930">
                        <a:lnSpc>
                          <a:spcPct val="100000"/>
                        </a:lnSpc>
                        <a:spcBef>
                          <a:spcPts val="254"/>
                        </a:spcBef>
                      </a:pPr>
                      <a:r>
                        <a:rPr sz="900" b="1" spc="90" dirty="0">
                          <a:solidFill>
                            <a:srgbClr val="231F20"/>
                          </a:solidFill>
                          <a:latin typeface="Calibri"/>
                          <a:cs typeface="Calibri"/>
                        </a:rPr>
                        <a:t>Goals</a:t>
                      </a:r>
                      <a:r>
                        <a:rPr sz="900" b="1" spc="55" dirty="0">
                          <a:solidFill>
                            <a:srgbClr val="231F20"/>
                          </a:solidFill>
                          <a:latin typeface="Calibri"/>
                          <a:cs typeface="Calibri"/>
                        </a:rPr>
                        <a:t> </a:t>
                      </a:r>
                      <a:r>
                        <a:rPr sz="900" b="1" spc="75" dirty="0">
                          <a:solidFill>
                            <a:srgbClr val="231F20"/>
                          </a:solidFill>
                          <a:latin typeface="Calibri"/>
                          <a:cs typeface="Calibri"/>
                        </a:rPr>
                        <a:t>to</a:t>
                      </a:r>
                      <a:r>
                        <a:rPr sz="900" b="1" spc="60" dirty="0">
                          <a:solidFill>
                            <a:srgbClr val="231F20"/>
                          </a:solidFill>
                          <a:latin typeface="Calibri"/>
                          <a:cs typeface="Calibri"/>
                        </a:rPr>
                        <a:t> </a:t>
                      </a:r>
                      <a:r>
                        <a:rPr sz="900" b="1" spc="95" dirty="0">
                          <a:solidFill>
                            <a:srgbClr val="231F20"/>
                          </a:solidFill>
                          <a:latin typeface="Calibri"/>
                          <a:cs typeface="Calibri"/>
                        </a:rPr>
                        <a:t>achieve</a:t>
                      </a:r>
                      <a:endParaRPr sz="900" dirty="0">
                        <a:latin typeface="Calibri"/>
                        <a:cs typeface="Calibri"/>
                      </a:endParaRPr>
                    </a:p>
                  </a:txBody>
                  <a:tcPr marL="0" marR="0" marT="31875" marB="0">
                    <a:solidFill>
                      <a:srgbClr val="FFFFFF"/>
                    </a:solidFill>
                  </a:tcPr>
                </a:tc>
                <a:tc hMerge="1">
                  <a:txBody>
                    <a:bodyPr/>
                    <a:lstStyle/>
                    <a:p>
                      <a:endParaRPr/>
                    </a:p>
                  </a:txBody>
                  <a:tcPr marL="0" marR="0" marT="0" marB="0"/>
                </a:tc>
                <a:extLst>
                  <a:ext uri="{0D108BD9-81ED-4DB2-BD59-A6C34878D82A}">
                    <a16:rowId xmlns:a16="http://schemas.microsoft.com/office/drawing/2014/main" val="10000"/>
                  </a:ext>
                </a:extLst>
              </a:tr>
              <a:tr h="1616543">
                <a:tc>
                  <a:txBody>
                    <a:bodyPr/>
                    <a:lstStyle/>
                    <a:p>
                      <a:pPr marR="74930" algn="ctr">
                        <a:lnSpc>
                          <a:spcPct val="100000"/>
                        </a:lnSpc>
                        <a:spcBef>
                          <a:spcPts val="790"/>
                        </a:spcBef>
                      </a:pPr>
                      <a:r>
                        <a:rPr sz="800" b="1" spc="-25" dirty="0">
                          <a:solidFill>
                            <a:srgbClr val="231F20"/>
                          </a:solidFill>
                          <a:latin typeface="Calibri"/>
                          <a:cs typeface="Calibri"/>
                        </a:rPr>
                        <a:t>1.</a:t>
                      </a:r>
                      <a:endParaRPr sz="800">
                        <a:latin typeface="Calibri"/>
                        <a:cs typeface="Calibri"/>
                      </a:endParaRPr>
                    </a:p>
                  </a:txBody>
                  <a:tcPr marL="0" marR="0" marT="98752" marB="0">
                    <a:lnB w="6350">
                      <a:solidFill>
                        <a:srgbClr val="666666"/>
                      </a:solidFill>
                      <a:prstDash val="solid"/>
                    </a:lnB>
                    <a:solidFill>
                      <a:srgbClr val="FFFFFF"/>
                    </a:solidFill>
                  </a:tcPr>
                </a:tc>
                <a:tc>
                  <a:txBody>
                    <a:bodyPr/>
                    <a:lstStyle/>
                    <a:p>
                      <a:pPr marL="135255">
                        <a:lnSpc>
                          <a:spcPct val="100000"/>
                        </a:lnSpc>
                        <a:spcBef>
                          <a:spcPts val="770"/>
                        </a:spcBef>
                      </a:pPr>
                      <a:r>
                        <a:rPr lang="en-US" sz="1400" b="1" kern="1200" spc="-10" dirty="0">
                          <a:solidFill>
                            <a:schemeClr val="tx1"/>
                          </a:solidFill>
                          <a:latin typeface="Verdana"/>
                          <a:ea typeface="+mn-ea"/>
                          <a:cs typeface="Verdana"/>
                        </a:rPr>
                        <a:t>Deliver high-quality and robust machine learning solutions that can enhance the customer satisfaction and loyalty</a:t>
                      </a:r>
                      <a:r>
                        <a:rPr lang="en-US" sz="1400" kern="1200" spc="-10" dirty="0">
                          <a:solidFill>
                            <a:schemeClr val="tx1"/>
                          </a:solidFill>
                          <a:latin typeface="Verdana"/>
                          <a:ea typeface="+mn-ea"/>
                          <a:cs typeface="Verdana"/>
                        </a:rPr>
                        <a:t>, as well as increase the revenue and profitability of the company. </a:t>
                      </a:r>
                      <a:endParaRPr sz="1400" kern="1200" spc="-10" dirty="0">
                        <a:solidFill>
                          <a:schemeClr val="tx1"/>
                        </a:solidFill>
                        <a:latin typeface="Verdana"/>
                        <a:ea typeface="+mn-ea"/>
                        <a:cs typeface="Verdana"/>
                      </a:endParaRPr>
                    </a:p>
                  </a:txBody>
                  <a:tcPr marL="0" marR="0" marT="96252" marB="0">
                    <a:lnB w="6350">
                      <a:solidFill>
                        <a:srgbClr val="666666"/>
                      </a:solidFill>
                      <a:prstDash val="solid"/>
                    </a:lnB>
                    <a:solidFill>
                      <a:srgbClr val="FFFFFF"/>
                    </a:solidFill>
                  </a:tcPr>
                </a:tc>
                <a:extLst>
                  <a:ext uri="{0D108BD9-81ED-4DB2-BD59-A6C34878D82A}">
                    <a16:rowId xmlns:a16="http://schemas.microsoft.com/office/drawing/2014/main" val="10001"/>
                  </a:ext>
                </a:extLst>
              </a:tr>
              <a:tr h="2130248">
                <a:tc>
                  <a:txBody>
                    <a:bodyPr/>
                    <a:lstStyle/>
                    <a:p>
                      <a:pPr>
                        <a:lnSpc>
                          <a:spcPct val="100000"/>
                        </a:lnSpc>
                        <a:spcBef>
                          <a:spcPts val="80"/>
                        </a:spcBef>
                      </a:pPr>
                      <a:endParaRPr sz="800">
                        <a:latin typeface="Times New Roman"/>
                        <a:cs typeface="Times New Roman"/>
                      </a:endParaRPr>
                    </a:p>
                    <a:p>
                      <a:pPr marR="52705" algn="ctr">
                        <a:lnSpc>
                          <a:spcPct val="100000"/>
                        </a:lnSpc>
                        <a:spcBef>
                          <a:spcPts val="5"/>
                        </a:spcBef>
                      </a:pPr>
                      <a:r>
                        <a:rPr sz="800" b="1" spc="-25" dirty="0">
                          <a:solidFill>
                            <a:srgbClr val="231F20"/>
                          </a:solidFill>
                          <a:latin typeface="Calibri"/>
                          <a:cs typeface="Calibri"/>
                        </a:rPr>
                        <a:t>2.</a:t>
                      </a:r>
                      <a:endParaRPr sz="800">
                        <a:latin typeface="Calibri"/>
                        <a:cs typeface="Calibri"/>
                      </a:endParaRPr>
                    </a:p>
                  </a:txBody>
                  <a:tcPr marL="0" marR="0" marT="10000" marB="0">
                    <a:lnT w="6350">
                      <a:solidFill>
                        <a:srgbClr val="666666"/>
                      </a:solidFill>
                      <a:prstDash val="solid"/>
                    </a:lnT>
                    <a:lnB w="6350">
                      <a:solidFill>
                        <a:srgbClr val="666666"/>
                      </a:solidFill>
                      <a:prstDash val="solid"/>
                    </a:lnB>
                    <a:solidFill>
                      <a:srgbClr val="FFFFFF"/>
                    </a:solidFill>
                  </a:tcPr>
                </a:tc>
                <a:tc>
                  <a:txBody>
                    <a:bodyPr/>
                    <a:lstStyle/>
                    <a:p>
                      <a:pPr marL="135255" marR="234315">
                        <a:lnSpc>
                          <a:spcPct val="107200"/>
                        </a:lnSpc>
                        <a:spcBef>
                          <a:spcPts val="475"/>
                        </a:spcBef>
                      </a:pPr>
                      <a:r>
                        <a:rPr lang="en-US" sz="1400" b="1" kern="1200" spc="-10" dirty="0">
                          <a:solidFill>
                            <a:schemeClr val="tx1"/>
                          </a:solidFill>
                          <a:latin typeface="Verdana"/>
                          <a:ea typeface="+mn-ea"/>
                          <a:cs typeface="Verdana"/>
                        </a:rPr>
                        <a:t>Learn the latest and most advanced techniques and methods in the field of artificial intelligence, such as natural language processing</a:t>
                      </a:r>
                      <a:r>
                        <a:rPr lang="en-US" sz="1400" kern="1200" spc="-10" dirty="0">
                          <a:solidFill>
                            <a:schemeClr val="tx1"/>
                          </a:solidFill>
                          <a:latin typeface="Verdana"/>
                          <a:ea typeface="+mn-ea"/>
                          <a:cs typeface="Verdana"/>
                        </a:rPr>
                        <a:t>, computer vision, and deep learning, to create innovative </a:t>
                      </a:r>
                      <a:r>
                        <a:rPr lang="en-US" sz="1400" b="1" i="0" kern="1200" spc="-10" dirty="0">
                          <a:solidFill>
                            <a:schemeClr val="tx1"/>
                          </a:solidFill>
                          <a:latin typeface="Verdana"/>
                          <a:ea typeface="+mn-ea"/>
                          <a:cs typeface="Verdana"/>
                        </a:rPr>
                        <a:t>and cutting-edge models</a:t>
                      </a:r>
                      <a:r>
                        <a:rPr lang="en-US" sz="1400" kern="1200" spc="-10" dirty="0">
                          <a:solidFill>
                            <a:schemeClr val="tx1"/>
                          </a:solidFill>
                          <a:latin typeface="Verdana"/>
                          <a:ea typeface="+mn-ea"/>
                          <a:cs typeface="Verdana"/>
                        </a:rPr>
                        <a:t>.</a:t>
                      </a:r>
                      <a:endParaRPr sz="1400" kern="1200" spc="-10" dirty="0">
                        <a:solidFill>
                          <a:schemeClr val="tx1"/>
                        </a:solidFill>
                        <a:latin typeface="Verdana"/>
                        <a:ea typeface="+mn-ea"/>
                        <a:cs typeface="Verdana"/>
                      </a:endParaRPr>
                    </a:p>
                  </a:txBody>
                  <a:tcPr marL="0" marR="0" marT="59376" marB="0">
                    <a:lnT w="6350">
                      <a:solidFill>
                        <a:srgbClr val="666666"/>
                      </a:solidFill>
                      <a:prstDash val="solid"/>
                    </a:lnT>
                    <a:lnB w="6350">
                      <a:solidFill>
                        <a:srgbClr val="666666"/>
                      </a:solidFill>
                      <a:prstDash val="solid"/>
                    </a:lnB>
                    <a:solidFill>
                      <a:srgbClr val="FFFFFF"/>
                    </a:solidFill>
                  </a:tcPr>
                </a:tc>
                <a:extLst>
                  <a:ext uri="{0D108BD9-81ED-4DB2-BD59-A6C34878D82A}">
                    <a16:rowId xmlns:a16="http://schemas.microsoft.com/office/drawing/2014/main" val="10002"/>
                  </a:ext>
                </a:extLst>
              </a:tr>
              <a:tr h="1433115">
                <a:tc>
                  <a:txBody>
                    <a:bodyPr/>
                    <a:lstStyle/>
                    <a:p>
                      <a:pPr>
                        <a:lnSpc>
                          <a:spcPct val="100000"/>
                        </a:lnSpc>
                        <a:spcBef>
                          <a:spcPts val="80"/>
                        </a:spcBef>
                      </a:pPr>
                      <a:endParaRPr sz="800">
                        <a:latin typeface="Times New Roman"/>
                        <a:cs typeface="Times New Roman"/>
                      </a:endParaRPr>
                    </a:p>
                    <a:p>
                      <a:pPr marR="54610" algn="ctr">
                        <a:lnSpc>
                          <a:spcPct val="100000"/>
                        </a:lnSpc>
                        <a:spcBef>
                          <a:spcPts val="5"/>
                        </a:spcBef>
                      </a:pPr>
                      <a:r>
                        <a:rPr sz="800" b="1" spc="-25" dirty="0">
                          <a:solidFill>
                            <a:srgbClr val="231F20"/>
                          </a:solidFill>
                          <a:latin typeface="Calibri"/>
                          <a:cs typeface="Calibri"/>
                        </a:rPr>
                        <a:t>3.</a:t>
                      </a:r>
                      <a:endParaRPr sz="800">
                        <a:latin typeface="Calibri"/>
                        <a:cs typeface="Calibri"/>
                      </a:endParaRPr>
                    </a:p>
                  </a:txBody>
                  <a:tcPr marL="0" marR="0" marT="10000" marB="0">
                    <a:lnT w="6350">
                      <a:solidFill>
                        <a:srgbClr val="666666"/>
                      </a:solidFill>
                      <a:prstDash val="solid"/>
                    </a:lnT>
                    <a:lnB w="6350" cap="flat" cmpd="sng" algn="ctr">
                      <a:solidFill>
                        <a:srgbClr val="666666"/>
                      </a:solidFill>
                      <a:prstDash val="solid"/>
                      <a:round/>
                      <a:headEnd type="none" w="med" len="med"/>
                      <a:tailEnd type="none" w="med" len="med"/>
                    </a:lnB>
                    <a:solidFill>
                      <a:srgbClr val="FFFFFF"/>
                    </a:solidFill>
                  </a:tcPr>
                </a:tc>
                <a:tc>
                  <a:txBody>
                    <a:bodyPr/>
                    <a:lstStyle/>
                    <a:p>
                      <a:pPr marL="135255" marR="431800">
                        <a:lnSpc>
                          <a:spcPct val="107200"/>
                        </a:lnSpc>
                        <a:spcBef>
                          <a:spcPts val="475"/>
                        </a:spcBef>
                      </a:pPr>
                      <a:r>
                        <a:rPr lang="en-US" sz="1400" b="1" kern="1200" spc="-10" dirty="0">
                          <a:solidFill>
                            <a:schemeClr val="tx1"/>
                          </a:solidFill>
                          <a:latin typeface="Verdana"/>
                          <a:ea typeface="+mn-ea"/>
                          <a:cs typeface="Verdana"/>
                        </a:rPr>
                        <a:t>To collaborate and learn from other data scientists and experts in the field</a:t>
                      </a:r>
                      <a:r>
                        <a:rPr lang="en-US" sz="1400" kern="1200" spc="-10" dirty="0">
                          <a:solidFill>
                            <a:schemeClr val="tx1"/>
                          </a:solidFill>
                          <a:latin typeface="Verdana"/>
                          <a:ea typeface="+mn-ea"/>
                          <a:cs typeface="Verdana"/>
                        </a:rPr>
                        <a:t>, both within and outside his company, to improve his knowledge.</a:t>
                      </a:r>
                      <a:endParaRPr sz="1400" kern="1200" spc="-10" dirty="0">
                        <a:solidFill>
                          <a:schemeClr val="tx1"/>
                        </a:solidFill>
                        <a:latin typeface="Verdana"/>
                        <a:ea typeface="+mn-ea"/>
                        <a:cs typeface="Verdana"/>
                      </a:endParaRPr>
                    </a:p>
                  </a:txBody>
                  <a:tcPr marL="0" marR="0" marT="59376" marB="0">
                    <a:lnT w="6350">
                      <a:solidFill>
                        <a:srgbClr val="666666"/>
                      </a:solidFill>
                      <a:prstDash val="solid"/>
                    </a:lnT>
                    <a:lnB w="6350" cap="flat" cmpd="sng" algn="ctr">
                      <a:solidFill>
                        <a:srgbClr val="666666"/>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1865507">
                <a:tc>
                  <a:txBody>
                    <a:bodyPr/>
                    <a:lstStyle/>
                    <a:p>
                      <a:pPr marR="54610" algn="ctr">
                        <a:lnSpc>
                          <a:spcPct val="100000"/>
                        </a:lnSpc>
                        <a:spcBef>
                          <a:spcPts val="5"/>
                        </a:spcBef>
                      </a:pPr>
                      <a:r>
                        <a:rPr lang="en-US" sz="800" dirty="0">
                          <a:latin typeface="Calibri"/>
                          <a:cs typeface="Calibri"/>
                        </a:rPr>
                        <a:t>4.</a:t>
                      </a:r>
                      <a:endParaRPr sz="800" dirty="0">
                        <a:latin typeface="Calibri"/>
                        <a:cs typeface="Calibri"/>
                      </a:endParaRPr>
                    </a:p>
                  </a:txBody>
                  <a:tcPr marL="0" marR="0" marT="10000" marB="0">
                    <a:lnT w="6350">
                      <a:solidFill>
                        <a:srgbClr val="666666"/>
                      </a:solidFill>
                      <a:prstDash val="solid"/>
                    </a:lnT>
                    <a:solidFill>
                      <a:srgbClr val="FFFFFF"/>
                    </a:solidFill>
                  </a:tcPr>
                </a:tc>
                <a:tc>
                  <a:txBody>
                    <a:bodyPr/>
                    <a:lstStyle/>
                    <a:p>
                      <a:pPr marL="135255" marR="431800">
                        <a:lnSpc>
                          <a:spcPct val="107200"/>
                        </a:lnSpc>
                        <a:spcBef>
                          <a:spcPts val="475"/>
                        </a:spcBef>
                      </a:pPr>
                      <a:r>
                        <a:rPr lang="en-US" sz="1400" b="1" kern="1200" spc="-10" dirty="0">
                          <a:solidFill>
                            <a:schemeClr val="tx1"/>
                          </a:solidFill>
                          <a:latin typeface="Verdana"/>
                          <a:ea typeface="+mn-ea"/>
                          <a:cs typeface="Verdana"/>
                        </a:rPr>
                        <a:t>Self management and accountability of cost management and access to the environment</a:t>
                      </a:r>
                      <a:r>
                        <a:rPr lang="en-US" sz="1400" kern="1200" spc="-10" dirty="0">
                          <a:solidFill>
                            <a:schemeClr val="tx1"/>
                          </a:solidFill>
                          <a:latin typeface="Verdana"/>
                          <a:ea typeface="+mn-ea"/>
                          <a:cs typeface="Verdana"/>
                        </a:rPr>
                        <a:t>, for Data/AI projects across multiple responsible team members.</a:t>
                      </a:r>
                      <a:endParaRPr sz="1400" kern="1200" spc="-10" dirty="0">
                        <a:solidFill>
                          <a:schemeClr val="tx1"/>
                        </a:solidFill>
                        <a:latin typeface="Verdana"/>
                        <a:ea typeface="+mn-ea"/>
                        <a:cs typeface="Verdana"/>
                      </a:endParaRPr>
                    </a:p>
                  </a:txBody>
                  <a:tcPr marL="0" marR="0" marT="59376" marB="0">
                    <a:lnT w="6350">
                      <a:solidFill>
                        <a:srgbClr val="666666"/>
                      </a:solidFill>
                      <a:prstDash val="solid"/>
                    </a:lnT>
                    <a:solidFill>
                      <a:srgbClr val="FFFFFF"/>
                    </a:solidFill>
                  </a:tcPr>
                </a:tc>
                <a:extLst>
                  <a:ext uri="{0D108BD9-81ED-4DB2-BD59-A6C34878D82A}">
                    <a16:rowId xmlns:a16="http://schemas.microsoft.com/office/drawing/2014/main" val="1663697138"/>
                  </a:ext>
                </a:extLst>
              </a:tr>
            </a:tbl>
          </a:graphicData>
        </a:graphic>
      </p:graphicFrame>
      <p:graphicFrame>
        <p:nvGraphicFramePr>
          <p:cNvPr id="46" name="object 4">
            <a:extLst>
              <a:ext uri="{FF2B5EF4-FFF2-40B4-BE49-F238E27FC236}">
                <a16:creationId xmlns:a16="http://schemas.microsoft.com/office/drawing/2014/main" id="{50C114D0-A875-AB5A-2E42-7062C51DA6F3}"/>
              </a:ext>
            </a:extLst>
          </p:cNvPr>
          <p:cNvGraphicFramePr>
            <a:graphicFrameLocks noGrp="1"/>
          </p:cNvGraphicFramePr>
          <p:nvPr>
            <p:extLst>
              <p:ext uri="{D42A27DB-BD31-4B8C-83A1-F6EECF244321}">
                <p14:modId xmlns:p14="http://schemas.microsoft.com/office/powerpoint/2010/main" val="725850700"/>
              </p:ext>
            </p:extLst>
          </p:nvPr>
        </p:nvGraphicFramePr>
        <p:xfrm>
          <a:off x="7936932" y="4224410"/>
          <a:ext cx="3152499" cy="3738918"/>
        </p:xfrm>
        <a:graphic>
          <a:graphicData uri="http://schemas.openxmlformats.org/drawingml/2006/table">
            <a:tbl>
              <a:tblPr firstRow="1" bandRow="1">
                <a:tableStyleId>{2D5ABB26-0587-4C30-8999-92F81FD0307C}</a:tableStyleId>
              </a:tblPr>
              <a:tblGrid>
                <a:gridCol w="303236">
                  <a:extLst>
                    <a:ext uri="{9D8B030D-6E8A-4147-A177-3AD203B41FA5}">
                      <a16:colId xmlns:a16="http://schemas.microsoft.com/office/drawing/2014/main" val="20000"/>
                    </a:ext>
                  </a:extLst>
                </a:gridCol>
                <a:gridCol w="2849263">
                  <a:extLst>
                    <a:ext uri="{9D8B030D-6E8A-4147-A177-3AD203B41FA5}">
                      <a16:colId xmlns:a16="http://schemas.microsoft.com/office/drawing/2014/main" val="20001"/>
                    </a:ext>
                  </a:extLst>
                </a:gridCol>
              </a:tblGrid>
              <a:tr h="417141">
                <a:tc gridSpan="2">
                  <a:txBody>
                    <a:bodyPr/>
                    <a:lstStyle/>
                    <a:p>
                      <a:pPr marL="74930">
                        <a:lnSpc>
                          <a:spcPct val="100000"/>
                        </a:lnSpc>
                        <a:spcBef>
                          <a:spcPts val="250"/>
                        </a:spcBef>
                      </a:pPr>
                      <a:r>
                        <a:rPr sz="900" b="1" spc="110" dirty="0">
                          <a:solidFill>
                            <a:srgbClr val="231F20"/>
                          </a:solidFill>
                          <a:latin typeface="Calibri"/>
                          <a:cs typeface="Calibri"/>
                        </a:rPr>
                        <a:t>Pains</a:t>
                      </a:r>
                      <a:r>
                        <a:rPr sz="900" b="1" spc="55" dirty="0">
                          <a:solidFill>
                            <a:srgbClr val="231F20"/>
                          </a:solidFill>
                          <a:latin typeface="Calibri"/>
                          <a:cs typeface="Calibri"/>
                        </a:rPr>
                        <a:t> </a:t>
                      </a:r>
                      <a:r>
                        <a:rPr sz="900" b="1" spc="75" dirty="0">
                          <a:solidFill>
                            <a:srgbClr val="231F20"/>
                          </a:solidFill>
                          <a:latin typeface="Calibri"/>
                          <a:cs typeface="Calibri"/>
                        </a:rPr>
                        <a:t>to</a:t>
                      </a:r>
                      <a:r>
                        <a:rPr sz="900" b="1" spc="60" dirty="0">
                          <a:solidFill>
                            <a:srgbClr val="231F20"/>
                          </a:solidFill>
                          <a:latin typeface="Calibri"/>
                          <a:cs typeface="Calibri"/>
                        </a:rPr>
                        <a:t> </a:t>
                      </a:r>
                      <a:r>
                        <a:rPr sz="900" b="1" spc="80" dirty="0">
                          <a:solidFill>
                            <a:srgbClr val="231F20"/>
                          </a:solidFill>
                          <a:latin typeface="Calibri"/>
                          <a:cs typeface="Calibri"/>
                        </a:rPr>
                        <a:t>avoid</a:t>
                      </a:r>
                      <a:endParaRPr sz="900" dirty="0">
                        <a:latin typeface="Calibri"/>
                        <a:cs typeface="Calibri"/>
                      </a:endParaRPr>
                    </a:p>
                    <a:p>
                      <a:pPr marL="74930" marR="306070">
                        <a:lnSpc>
                          <a:spcPct val="107200"/>
                        </a:lnSpc>
                        <a:spcBef>
                          <a:spcPts val="245"/>
                        </a:spcBef>
                      </a:pPr>
                      <a:r>
                        <a:rPr sz="700" i="1" spc="100" dirty="0">
                          <a:solidFill>
                            <a:srgbClr val="231F20"/>
                          </a:solidFill>
                          <a:latin typeface="Calibri"/>
                          <a:cs typeface="Calibri"/>
                        </a:rPr>
                        <a:t>What</a:t>
                      </a:r>
                      <a:r>
                        <a:rPr sz="700" i="1" spc="40" dirty="0">
                          <a:solidFill>
                            <a:srgbClr val="231F20"/>
                          </a:solidFill>
                          <a:latin typeface="Calibri"/>
                          <a:cs typeface="Calibri"/>
                        </a:rPr>
                        <a:t> </a:t>
                      </a:r>
                      <a:r>
                        <a:rPr sz="700" i="1" spc="70" dirty="0">
                          <a:solidFill>
                            <a:srgbClr val="231F20"/>
                          </a:solidFill>
                          <a:latin typeface="Calibri"/>
                          <a:cs typeface="Calibri"/>
                        </a:rPr>
                        <a:t>are</a:t>
                      </a:r>
                      <a:r>
                        <a:rPr sz="700" i="1" spc="40" dirty="0">
                          <a:solidFill>
                            <a:srgbClr val="231F20"/>
                          </a:solidFill>
                          <a:latin typeface="Calibri"/>
                          <a:cs typeface="Calibri"/>
                        </a:rPr>
                        <a:t> </a:t>
                      </a:r>
                      <a:r>
                        <a:rPr sz="700" i="1" spc="80" dirty="0">
                          <a:solidFill>
                            <a:srgbClr val="231F20"/>
                          </a:solidFill>
                          <a:latin typeface="Calibri"/>
                          <a:cs typeface="Calibri"/>
                        </a:rPr>
                        <a:t>the</a:t>
                      </a:r>
                      <a:r>
                        <a:rPr sz="700" i="1" spc="40" dirty="0">
                          <a:solidFill>
                            <a:srgbClr val="231F20"/>
                          </a:solidFill>
                          <a:latin typeface="Calibri"/>
                          <a:cs typeface="Calibri"/>
                        </a:rPr>
                        <a:t> </a:t>
                      </a:r>
                      <a:r>
                        <a:rPr sz="700" i="1" spc="70" dirty="0">
                          <a:solidFill>
                            <a:srgbClr val="231F20"/>
                          </a:solidFill>
                          <a:latin typeface="Calibri"/>
                          <a:cs typeface="Calibri"/>
                        </a:rPr>
                        <a:t>top</a:t>
                      </a:r>
                      <a:r>
                        <a:rPr sz="700" i="1" spc="40" dirty="0">
                          <a:solidFill>
                            <a:srgbClr val="231F20"/>
                          </a:solidFill>
                          <a:latin typeface="Calibri"/>
                          <a:cs typeface="Calibri"/>
                        </a:rPr>
                        <a:t> </a:t>
                      </a:r>
                      <a:r>
                        <a:rPr sz="700" i="1" dirty="0">
                          <a:solidFill>
                            <a:srgbClr val="231F20"/>
                          </a:solidFill>
                          <a:latin typeface="Calibri"/>
                          <a:cs typeface="Calibri"/>
                        </a:rPr>
                        <a:t>3</a:t>
                      </a:r>
                      <a:r>
                        <a:rPr sz="700" i="1" spc="40" dirty="0">
                          <a:solidFill>
                            <a:srgbClr val="231F20"/>
                          </a:solidFill>
                          <a:latin typeface="Calibri"/>
                          <a:cs typeface="Calibri"/>
                        </a:rPr>
                        <a:t> </a:t>
                      </a:r>
                      <a:r>
                        <a:rPr sz="700" i="1" spc="75" dirty="0">
                          <a:solidFill>
                            <a:srgbClr val="231F20"/>
                          </a:solidFill>
                          <a:latin typeface="Calibri"/>
                          <a:cs typeface="Calibri"/>
                        </a:rPr>
                        <a:t>things</a:t>
                      </a:r>
                      <a:r>
                        <a:rPr sz="700" i="1" spc="40" dirty="0">
                          <a:solidFill>
                            <a:srgbClr val="231F20"/>
                          </a:solidFill>
                          <a:latin typeface="Calibri"/>
                          <a:cs typeface="Calibri"/>
                        </a:rPr>
                        <a:t> </a:t>
                      </a:r>
                      <a:r>
                        <a:rPr sz="700" i="1" spc="70" dirty="0">
                          <a:solidFill>
                            <a:srgbClr val="231F20"/>
                          </a:solidFill>
                          <a:latin typeface="Calibri"/>
                          <a:cs typeface="Calibri"/>
                        </a:rPr>
                        <a:t>they</a:t>
                      </a:r>
                      <a:r>
                        <a:rPr sz="700" i="1" spc="40" dirty="0">
                          <a:solidFill>
                            <a:srgbClr val="231F20"/>
                          </a:solidFill>
                          <a:latin typeface="Calibri"/>
                          <a:cs typeface="Calibri"/>
                        </a:rPr>
                        <a:t> </a:t>
                      </a:r>
                      <a:r>
                        <a:rPr sz="700" i="1" spc="70" dirty="0">
                          <a:solidFill>
                            <a:srgbClr val="231F20"/>
                          </a:solidFill>
                          <a:latin typeface="Calibri"/>
                          <a:cs typeface="Calibri"/>
                        </a:rPr>
                        <a:t>are</a:t>
                      </a:r>
                      <a:r>
                        <a:rPr sz="700" i="1" spc="40" dirty="0">
                          <a:solidFill>
                            <a:srgbClr val="231F20"/>
                          </a:solidFill>
                          <a:latin typeface="Calibri"/>
                          <a:cs typeface="Calibri"/>
                        </a:rPr>
                        <a:t> </a:t>
                      </a:r>
                      <a:r>
                        <a:rPr sz="700" i="1" spc="65" dirty="0">
                          <a:solidFill>
                            <a:srgbClr val="231F20"/>
                          </a:solidFill>
                          <a:latin typeface="Calibri"/>
                          <a:cs typeface="Calibri"/>
                        </a:rPr>
                        <a:t>trying</a:t>
                      </a:r>
                      <a:r>
                        <a:rPr sz="700" i="1" spc="40" dirty="0">
                          <a:solidFill>
                            <a:srgbClr val="231F20"/>
                          </a:solidFill>
                          <a:latin typeface="Calibri"/>
                          <a:cs typeface="Calibri"/>
                        </a:rPr>
                        <a:t> </a:t>
                      </a:r>
                      <a:r>
                        <a:rPr sz="700" i="1" spc="50" dirty="0">
                          <a:solidFill>
                            <a:srgbClr val="231F20"/>
                          </a:solidFill>
                          <a:latin typeface="Calibri"/>
                          <a:cs typeface="Calibri"/>
                        </a:rPr>
                        <a:t>to</a:t>
                      </a:r>
                      <a:r>
                        <a:rPr sz="700" i="1" spc="40" dirty="0">
                          <a:solidFill>
                            <a:srgbClr val="231F20"/>
                          </a:solidFill>
                          <a:latin typeface="Calibri"/>
                          <a:cs typeface="Calibri"/>
                        </a:rPr>
                        <a:t> </a:t>
                      </a:r>
                      <a:r>
                        <a:rPr sz="700" i="1" spc="70" dirty="0">
                          <a:solidFill>
                            <a:srgbClr val="231F20"/>
                          </a:solidFill>
                          <a:latin typeface="Calibri"/>
                          <a:cs typeface="Calibri"/>
                        </a:rPr>
                        <a:t>avoid</a:t>
                      </a:r>
                      <a:r>
                        <a:rPr sz="700" i="1" spc="40" dirty="0">
                          <a:solidFill>
                            <a:srgbClr val="231F20"/>
                          </a:solidFill>
                          <a:latin typeface="Calibri"/>
                          <a:cs typeface="Calibri"/>
                        </a:rPr>
                        <a:t> </a:t>
                      </a:r>
                      <a:r>
                        <a:rPr sz="700" i="1" spc="65" dirty="0">
                          <a:solidFill>
                            <a:srgbClr val="231F20"/>
                          </a:solidFill>
                          <a:latin typeface="Calibri"/>
                          <a:cs typeface="Calibri"/>
                        </a:rPr>
                        <a:t>in</a:t>
                      </a:r>
                      <a:r>
                        <a:rPr sz="700" i="1" spc="40" dirty="0">
                          <a:solidFill>
                            <a:srgbClr val="231F20"/>
                          </a:solidFill>
                          <a:latin typeface="Calibri"/>
                          <a:cs typeface="Calibri"/>
                        </a:rPr>
                        <a:t> </a:t>
                      </a:r>
                      <a:r>
                        <a:rPr sz="700" i="1" spc="60" dirty="0">
                          <a:solidFill>
                            <a:srgbClr val="231F20"/>
                          </a:solidFill>
                          <a:latin typeface="Calibri"/>
                          <a:cs typeface="Calibri"/>
                        </a:rPr>
                        <a:t>their</a:t>
                      </a:r>
                      <a:r>
                        <a:rPr sz="700" i="1" spc="40" dirty="0">
                          <a:solidFill>
                            <a:srgbClr val="231F20"/>
                          </a:solidFill>
                          <a:latin typeface="Calibri"/>
                          <a:cs typeface="Calibri"/>
                        </a:rPr>
                        <a:t> </a:t>
                      </a:r>
                      <a:r>
                        <a:rPr sz="700" i="1" spc="-25" dirty="0">
                          <a:solidFill>
                            <a:srgbClr val="231F20"/>
                          </a:solidFill>
                          <a:latin typeface="Calibri"/>
                          <a:cs typeface="Calibri"/>
                        </a:rPr>
                        <a:t>job</a:t>
                      </a:r>
                      <a:r>
                        <a:rPr sz="700" i="1" spc="500" dirty="0">
                          <a:solidFill>
                            <a:srgbClr val="231F20"/>
                          </a:solidFill>
                          <a:latin typeface="Calibri"/>
                          <a:cs typeface="Calibri"/>
                        </a:rPr>
                        <a:t> </a:t>
                      </a:r>
                      <a:r>
                        <a:rPr sz="700" i="1" dirty="0">
                          <a:solidFill>
                            <a:srgbClr val="231F20"/>
                          </a:solidFill>
                          <a:latin typeface="Calibri"/>
                          <a:cs typeface="Calibri"/>
                        </a:rPr>
                        <a:t>role,</a:t>
                      </a:r>
                      <a:r>
                        <a:rPr sz="700" i="1" spc="55" dirty="0">
                          <a:solidFill>
                            <a:srgbClr val="231F20"/>
                          </a:solidFill>
                          <a:latin typeface="Calibri"/>
                          <a:cs typeface="Calibri"/>
                        </a:rPr>
                        <a:t> </a:t>
                      </a:r>
                      <a:r>
                        <a:rPr sz="700" i="1" spc="65" dirty="0">
                          <a:solidFill>
                            <a:srgbClr val="231F20"/>
                          </a:solidFill>
                          <a:latin typeface="Calibri"/>
                          <a:cs typeface="Calibri"/>
                        </a:rPr>
                        <a:t>in</a:t>
                      </a:r>
                      <a:r>
                        <a:rPr sz="700" i="1" spc="60" dirty="0">
                          <a:solidFill>
                            <a:srgbClr val="231F20"/>
                          </a:solidFill>
                          <a:latin typeface="Calibri"/>
                          <a:cs typeface="Calibri"/>
                        </a:rPr>
                        <a:t> relation</a:t>
                      </a:r>
                      <a:r>
                        <a:rPr sz="700" i="1" spc="55" dirty="0">
                          <a:solidFill>
                            <a:srgbClr val="231F20"/>
                          </a:solidFill>
                          <a:latin typeface="Calibri"/>
                          <a:cs typeface="Calibri"/>
                        </a:rPr>
                        <a:t> </a:t>
                      </a:r>
                      <a:r>
                        <a:rPr sz="700" i="1" spc="50" dirty="0">
                          <a:solidFill>
                            <a:srgbClr val="231F20"/>
                          </a:solidFill>
                          <a:latin typeface="Calibri"/>
                          <a:cs typeface="Calibri"/>
                        </a:rPr>
                        <a:t>to</a:t>
                      </a:r>
                      <a:r>
                        <a:rPr sz="700" i="1" spc="60" dirty="0">
                          <a:solidFill>
                            <a:srgbClr val="231F20"/>
                          </a:solidFill>
                          <a:latin typeface="Calibri"/>
                          <a:cs typeface="Calibri"/>
                        </a:rPr>
                        <a:t> </a:t>
                      </a:r>
                      <a:r>
                        <a:rPr sz="700" i="1" spc="65" dirty="0">
                          <a:solidFill>
                            <a:srgbClr val="231F20"/>
                          </a:solidFill>
                          <a:latin typeface="Calibri"/>
                          <a:cs typeface="Calibri"/>
                        </a:rPr>
                        <a:t>yours</a:t>
                      </a:r>
                      <a:r>
                        <a:rPr sz="700" i="1" spc="55" dirty="0">
                          <a:solidFill>
                            <a:srgbClr val="231F20"/>
                          </a:solidFill>
                          <a:latin typeface="Calibri"/>
                          <a:cs typeface="Calibri"/>
                        </a:rPr>
                        <a:t> or</a:t>
                      </a:r>
                      <a:r>
                        <a:rPr sz="700" i="1" spc="60" dirty="0">
                          <a:solidFill>
                            <a:srgbClr val="231F20"/>
                          </a:solidFill>
                          <a:latin typeface="Calibri"/>
                          <a:cs typeface="Calibri"/>
                        </a:rPr>
                        <a:t> </a:t>
                      </a:r>
                      <a:r>
                        <a:rPr sz="700" i="1" spc="105" dirty="0">
                          <a:solidFill>
                            <a:srgbClr val="231F20"/>
                          </a:solidFill>
                          <a:latin typeface="Calibri"/>
                          <a:cs typeface="Calibri"/>
                        </a:rPr>
                        <a:t>a</a:t>
                      </a:r>
                      <a:r>
                        <a:rPr sz="700" i="1" spc="55" dirty="0">
                          <a:solidFill>
                            <a:srgbClr val="231F20"/>
                          </a:solidFill>
                          <a:latin typeface="Calibri"/>
                          <a:cs typeface="Calibri"/>
                        </a:rPr>
                        <a:t> </a:t>
                      </a:r>
                      <a:r>
                        <a:rPr sz="700" i="1" spc="65" dirty="0">
                          <a:solidFill>
                            <a:srgbClr val="231F20"/>
                          </a:solidFill>
                          <a:latin typeface="Calibri"/>
                          <a:cs typeface="Calibri"/>
                        </a:rPr>
                        <a:t>similar</a:t>
                      </a:r>
                      <a:r>
                        <a:rPr sz="700" i="1" spc="60" dirty="0">
                          <a:solidFill>
                            <a:srgbClr val="231F20"/>
                          </a:solidFill>
                          <a:latin typeface="Calibri"/>
                          <a:cs typeface="Calibri"/>
                        </a:rPr>
                        <a:t> </a:t>
                      </a:r>
                      <a:r>
                        <a:rPr sz="700" i="1" spc="75" dirty="0">
                          <a:solidFill>
                            <a:srgbClr val="231F20"/>
                          </a:solidFill>
                          <a:latin typeface="Calibri"/>
                          <a:cs typeface="Calibri"/>
                        </a:rPr>
                        <a:t>business</a:t>
                      </a:r>
                      <a:r>
                        <a:rPr sz="700" i="1" spc="55" dirty="0">
                          <a:solidFill>
                            <a:srgbClr val="231F20"/>
                          </a:solidFill>
                          <a:latin typeface="Calibri"/>
                          <a:cs typeface="Calibri"/>
                        </a:rPr>
                        <a:t> </a:t>
                      </a:r>
                      <a:r>
                        <a:rPr sz="700" i="1" spc="50" dirty="0">
                          <a:solidFill>
                            <a:srgbClr val="231F20"/>
                          </a:solidFill>
                          <a:latin typeface="Calibri"/>
                          <a:cs typeface="Calibri"/>
                        </a:rPr>
                        <a:t>solution?</a:t>
                      </a:r>
                      <a:endParaRPr sz="700" dirty="0">
                        <a:latin typeface="Calibri"/>
                        <a:cs typeface="Calibri"/>
                      </a:endParaRPr>
                    </a:p>
                  </a:txBody>
                  <a:tcPr marL="0" marR="0" marT="31251" marB="0">
                    <a:solidFill>
                      <a:srgbClr val="FFFFFF"/>
                    </a:solidFill>
                  </a:tcPr>
                </a:tc>
                <a:tc hMerge="1">
                  <a:txBody>
                    <a:bodyPr/>
                    <a:lstStyle/>
                    <a:p>
                      <a:endParaRPr/>
                    </a:p>
                  </a:txBody>
                  <a:tcPr marL="0" marR="0" marT="0" marB="0"/>
                </a:tc>
                <a:extLst>
                  <a:ext uri="{0D108BD9-81ED-4DB2-BD59-A6C34878D82A}">
                    <a16:rowId xmlns:a16="http://schemas.microsoft.com/office/drawing/2014/main" val="10000"/>
                  </a:ext>
                </a:extLst>
              </a:tr>
              <a:tr h="964990">
                <a:tc>
                  <a:txBody>
                    <a:bodyPr/>
                    <a:lstStyle/>
                    <a:p>
                      <a:pPr marR="74930" algn="ctr">
                        <a:lnSpc>
                          <a:spcPct val="100000"/>
                        </a:lnSpc>
                        <a:spcBef>
                          <a:spcPts val="790"/>
                        </a:spcBef>
                      </a:pPr>
                      <a:r>
                        <a:rPr sz="800" b="1" spc="-25" dirty="0">
                          <a:solidFill>
                            <a:srgbClr val="231F20"/>
                          </a:solidFill>
                          <a:latin typeface="Calibri"/>
                          <a:cs typeface="Calibri"/>
                        </a:rPr>
                        <a:t>1.</a:t>
                      </a:r>
                      <a:endParaRPr sz="800">
                        <a:latin typeface="Calibri"/>
                        <a:cs typeface="Calibri"/>
                      </a:endParaRPr>
                    </a:p>
                  </a:txBody>
                  <a:tcPr marL="0" marR="0" marT="98752" marB="0">
                    <a:lnB w="6350">
                      <a:solidFill>
                        <a:srgbClr val="666666"/>
                      </a:solidFill>
                      <a:prstDash val="solid"/>
                    </a:lnB>
                    <a:solidFill>
                      <a:srgbClr val="FFFFFF"/>
                    </a:solidFill>
                  </a:tcPr>
                </a:tc>
                <a:tc>
                  <a:txBody>
                    <a:bodyPr/>
                    <a:lstStyle/>
                    <a:p>
                      <a:pPr marL="135255">
                        <a:lnSpc>
                          <a:spcPct val="100000"/>
                        </a:lnSpc>
                        <a:spcBef>
                          <a:spcPts val="770"/>
                        </a:spcBef>
                      </a:pPr>
                      <a:r>
                        <a:rPr lang="en-US" sz="1400" b="1" kern="1200" spc="-10" dirty="0">
                          <a:solidFill>
                            <a:schemeClr val="tx1"/>
                          </a:solidFill>
                          <a:latin typeface="Verdana"/>
                          <a:ea typeface="+mn-ea"/>
                          <a:cs typeface="Verdana"/>
                        </a:rPr>
                        <a:t>Poor performance or errors in his models</a:t>
                      </a:r>
                      <a:r>
                        <a:rPr lang="en-US" sz="1400" kern="1200" spc="-10" dirty="0">
                          <a:solidFill>
                            <a:schemeClr val="tx1"/>
                          </a:solidFill>
                          <a:latin typeface="Verdana"/>
                          <a:ea typeface="+mn-ea"/>
                          <a:cs typeface="Verdana"/>
                        </a:rPr>
                        <a:t> that can affect the quality and reliability of his solutions</a:t>
                      </a:r>
                      <a:endParaRPr sz="1400" kern="1200" spc="-10" dirty="0">
                        <a:solidFill>
                          <a:schemeClr val="tx1"/>
                        </a:solidFill>
                        <a:latin typeface="Verdana"/>
                        <a:ea typeface="+mn-ea"/>
                        <a:cs typeface="Verdana"/>
                      </a:endParaRPr>
                    </a:p>
                  </a:txBody>
                  <a:tcPr marL="0" marR="0" marT="96252" marB="0">
                    <a:lnB w="6350">
                      <a:solidFill>
                        <a:srgbClr val="666666"/>
                      </a:solidFill>
                      <a:prstDash val="solid"/>
                    </a:lnB>
                    <a:solidFill>
                      <a:srgbClr val="FFFFFF"/>
                    </a:solidFill>
                  </a:tcPr>
                </a:tc>
                <a:extLst>
                  <a:ext uri="{0D108BD9-81ED-4DB2-BD59-A6C34878D82A}">
                    <a16:rowId xmlns:a16="http://schemas.microsoft.com/office/drawing/2014/main" val="10001"/>
                  </a:ext>
                </a:extLst>
              </a:tr>
              <a:tr h="1108422">
                <a:tc>
                  <a:txBody>
                    <a:bodyPr/>
                    <a:lstStyle/>
                    <a:p>
                      <a:pPr>
                        <a:lnSpc>
                          <a:spcPct val="100000"/>
                        </a:lnSpc>
                        <a:spcBef>
                          <a:spcPts val="80"/>
                        </a:spcBef>
                      </a:pPr>
                      <a:endParaRPr sz="800">
                        <a:latin typeface="Times New Roman"/>
                        <a:cs typeface="Times New Roman"/>
                      </a:endParaRPr>
                    </a:p>
                    <a:p>
                      <a:pPr marR="52705" algn="ctr">
                        <a:lnSpc>
                          <a:spcPct val="100000"/>
                        </a:lnSpc>
                        <a:spcBef>
                          <a:spcPts val="5"/>
                        </a:spcBef>
                      </a:pPr>
                      <a:r>
                        <a:rPr sz="800" b="1" spc="-25" dirty="0">
                          <a:solidFill>
                            <a:srgbClr val="231F20"/>
                          </a:solidFill>
                          <a:latin typeface="Calibri"/>
                          <a:cs typeface="Calibri"/>
                        </a:rPr>
                        <a:t>2.</a:t>
                      </a:r>
                      <a:endParaRPr sz="800">
                        <a:latin typeface="Calibri"/>
                        <a:cs typeface="Calibri"/>
                      </a:endParaRPr>
                    </a:p>
                  </a:txBody>
                  <a:tcPr marL="0" marR="0" marT="10000" marB="0">
                    <a:lnT w="6350">
                      <a:solidFill>
                        <a:srgbClr val="666666"/>
                      </a:solidFill>
                      <a:prstDash val="solid"/>
                    </a:lnT>
                    <a:lnB w="6350">
                      <a:solidFill>
                        <a:srgbClr val="666666"/>
                      </a:solidFill>
                      <a:prstDash val="solid"/>
                    </a:lnB>
                    <a:solidFill>
                      <a:srgbClr val="FFFFFF"/>
                    </a:solidFill>
                  </a:tcPr>
                </a:tc>
                <a:tc>
                  <a:txBody>
                    <a:bodyPr/>
                    <a:lstStyle/>
                    <a:p>
                      <a:pPr>
                        <a:lnSpc>
                          <a:spcPct val="100000"/>
                        </a:lnSpc>
                        <a:spcBef>
                          <a:spcPts val="180"/>
                        </a:spcBef>
                      </a:pPr>
                      <a:endParaRPr sz="1400" kern="1200" spc="-10" dirty="0">
                        <a:solidFill>
                          <a:schemeClr val="tx1"/>
                        </a:solidFill>
                        <a:latin typeface="Verdana"/>
                        <a:ea typeface="+mn-ea"/>
                        <a:cs typeface="Times New Roman"/>
                      </a:endParaRPr>
                    </a:p>
                    <a:p>
                      <a:pPr marL="135255">
                        <a:lnSpc>
                          <a:spcPct val="100000"/>
                        </a:lnSpc>
                      </a:pPr>
                      <a:r>
                        <a:rPr lang="en-US" sz="1400" b="1" kern="1200" spc="-10" dirty="0">
                          <a:solidFill>
                            <a:schemeClr val="tx1"/>
                          </a:solidFill>
                          <a:latin typeface="Verdana"/>
                          <a:ea typeface="+mn-ea"/>
                          <a:cs typeface="Verdana"/>
                        </a:rPr>
                        <a:t>Ethical, fair, or transparent issues in his models </a:t>
                      </a:r>
                      <a:r>
                        <a:rPr lang="en-US" sz="1400" kern="1200" spc="-10" dirty="0">
                          <a:solidFill>
                            <a:schemeClr val="tx1"/>
                          </a:solidFill>
                          <a:latin typeface="Verdana"/>
                          <a:ea typeface="+mn-ea"/>
                          <a:cs typeface="Verdana"/>
                        </a:rPr>
                        <a:t>that can cause harm or bias to the customers or the company</a:t>
                      </a:r>
                      <a:endParaRPr sz="1400" kern="1200" spc="-10" dirty="0">
                        <a:solidFill>
                          <a:schemeClr val="tx1"/>
                        </a:solidFill>
                        <a:latin typeface="Verdana"/>
                        <a:ea typeface="+mn-ea"/>
                        <a:cs typeface="Verdana"/>
                      </a:endParaRPr>
                    </a:p>
                  </a:txBody>
                  <a:tcPr marL="0" marR="0" marT="22500" marB="0">
                    <a:lnT w="6350">
                      <a:solidFill>
                        <a:srgbClr val="666666"/>
                      </a:solidFill>
                      <a:prstDash val="solid"/>
                    </a:lnT>
                    <a:lnB w="6350">
                      <a:solidFill>
                        <a:srgbClr val="666666"/>
                      </a:solidFill>
                      <a:prstDash val="solid"/>
                    </a:lnB>
                    <a:solidFill>
                      <a:srgbClr val="FFFFFF"/>
                    </a:solidFill>
                  </a:tcPr>
                </a:tc>
                <a:extLst>
                  <a:ext uri="{0D108BD9-81ED-4DB2-BD59-A6C34878D82A}">
                    <a16:rowId xmlns:a16="http://schemas.microsoft.com/office/drawing/2014/main" val="10002"/>
                  </a:ext>
                </a:extLst>
              </a:tr>
              <a:tr h="1248365">
                <a:tc>
                  <a:txBody>
                    <a:bodyPr/>
                    <a:lstStyle/>
                    <a:p>
                      <a:pPr>
                        <a:lnSpc>
                          <a:spcPct val="100000"/>
                        </a:lnSpc>
                        <a:spcBef>
                          <a:spcPts val="80"/>
                        </a:spcBef>
                      </a:pPr>
                      <a:endParaRPr sz="800" dirty="0">
                        <a:latin typeface="Times New Roman"/>
                        <a:cs typeface="Times New Roman"/>
                      </a:endParaRPr>
                    </a:p>
                    <a:p>
                      <a:pPr marR="54610" algn="ctr">
                        <a:lnSpc>
                          <a:spcPct val="100000"/>
                        </a:lnSpc>
                        <a:spcBef>
                          <a:spcPts val="5"/>
                        </a:spcBef>
                      </a:pPr>
                      <a:r>
                        <a:rPr sz="800" b="1" spc="-25" dirty="0">
                          <a:solidFill>
                            <a:srgbClr val="231F20"/>
                          </a:solidFill>
                          <a:latin typeface="Calibri"/>
                          <a:cs typeface="Calibri"/>
                        </a:rPr>
                        <a:t>3.</a:t>
                      </a:r>
                      <a:endParaRPr sz="800" dirty="0">
                        <a:latin typeface="Calibri"/>
                        <a:cs typeface="Calibri"/>
                      </a:endParaRPr>
                    </a:p>
                  </a:txBody>
                  <a:tcPr marL="0" marR="0" marT="10000" marB="0">
                    <a:lnT w="6350">
                      <a:solidFill>
                        <a:srgbClr val="666666"/>
                      </a:solidFill>
                      <a:prstDash val="solid"/>
                    </a:lnT>
                    <a:solidFill>
                      <a:srgbClr val="FFFFFF"/>
                    </a:solidFill>
                  </a:tcPr>
                </a:tc>
                <a:tc>
                  <a:txBody>
                    <a:bodyPr/>
                    <a:lstStyle/>
                    <a:p>
                      <a:pPr marL="135255" marR="197485">
                        <a:lnSpc>
                          <a:spcPct val="107200"/>
                        </a:lnSpc>
                        <a:spcBef>
                          <a:spcPts val="475"/>
                        </a:spcBef>
                      </a:pPr>
                      <a:r>
                        <a:rPr lang="en-US" sz="1400" b="1" kern="1200" spc="-10" dirty="0">
                          <a:solidFill>
                            <a:schemeClr val="tx1"/>
                          </a:solidFill>
                          <a:latin typeface="Verdana"/>
                          <a:ea typeface="+mn-ea"/>
                          <a:cs typeface="Verdana"/>
                        </a:rPr>
                        <a:t>Lack of alignment or communication with the best practices and standards </a:t>
                      </a:r>
                      <a:r>
                        <a:rPr lang="en-US" sz="1400" kern="1200" spc="-10" dirty="0">
                          <a:solidFill>
                            <a:schemeClr val="tx1"/>
                          </a:solidFill>
                          <a:latin typeface="Verdana"/>
                          <a:ea typeface="+mn-ea"/>
                          <a:cs typeface="Verdana"/>
                        </a:rPr>
                        <a:t>in the field</a:t>
                      </a:r>
                    </a:p>
                    <a:p>
                      <a:pPr marL="135255" marR="197485">
                        <a:lnSpc>
                          <a:spcPct val="107200"/>
                        </a:lnSpc>
                        <a:spcBef>
                          <a:spcPts val="475"/>
                        </a:spcBef>
                      </a:pPr>
                      <a:endParaRPr sz="1400" kern="1200" spc="-10" dirty="0">
                        <a:solidFill>
                          <a:schemeClr val="tx1"/>
                        </a:solidFill>
                        <a:latin typeface="Verdana"/>
                        <a:ea typeface="+mn-ea"/>
                        <a:cs typeface="Verdana"/>
                      </a:endParaRPr>
                    </a:p>
                  </a:txBody>
                  <a:tcPr marL="0" marR="0" marT="59376" marB="0">
                    <a:lnT w="6350">
                      <a:solidFill>
                        <a:srgbClr val="666666"/>
                      </a:solidFill>
                      <a:prstDash val="solid"/>
                    </a:lnT>
                    <a:solidFill>
                      <a:srgbClr val="FFFFFF"/>
                    </a:solidFill>
                  </a:tcPr>
                </a:tc>
                <a:extLst>
                  <a:ext uri="{0D108BD9-81ED-4DB2-BD59-A6C34878D82A}">
                    <a16:rowId xmlns:a16="http://schemas.microsoft.com/office/drawing/2014/main" val="10003"/>
                  </a:ext>
                </a:extLst>
              </a:tr>
            </a:tbl>
          </a:graphicData>
        </a:graphic>
      </p:graphicFrame>
      <p:graphicFrame>
        <p:nvGraphicFramePr>
          <p:cNvPr id="47" name="object 21">
            <a:extLst>
              <a:ext uri="{FF2B5EF4-FFF2-40B4-BE49-F238E27FC236}">
                <a16:creationId xmlns:a16="http://schemas.microsoft.com/office/drawing/2014/main" id="{F0FBC904-1E46-2BD2-00F8-EA37A4E269D9}"/>
              </a:ext>
            </a:extLst>
          </p:cNvPr>
          <p:cNvGraphicFramePr>
            <a:graphicFrameLocks noGrp="1"/>
          </p:cNvGraphicFramePr>
          <p:nvPr>
            <p:extLst>
              <p:ext uri="{D42A27DB-BD31-4B8C-83A1-F6EECF244321}">
                <p14:modId xmlns:p14="http://schemas.microsoft.com/office/powerpoint/2010/main" val="2210796853"/>
              </p:ext>
            </p:extLst>
          </p:nvPr>
        </p:nvGraphicFramePr>
        <p:xfrm>
          <a:off x="10461362" y="1582652"/>
          <a:ext cx="3268646" cy="1464468"/>
        </p:xfrm>
        <a:graphic>
          <a:graphicData uri="http://schemas.openxmlformats.org/drawingml/2006/table">
            <a:tbl>
              <a:tblPr firstRow="1" bandRow="1">
                <a:tableStyleId>{2D5ABB26-0587-4C30-8999-92F81FD0307C}</a:tableStyleId>
              </a:tblPr>
              <a:tblGrid>
                <a:gridCol w="3268646">
                  <a:extLst>
                    <a:ext uri="{9D8B030D-6E8A-4147-A177-3AD203B41FA5}">
                      <a16:colId xmlns:a16="http://schemas.microsoft.com/office/drawing/2014/main" val="20000"/>
                    </a:ext>
                  </a:extLst>
                </a:gridCol>
              </a:tblGrid>
              <a:tr h="383103">
                <a:tc>
                  <a:txBody>
                    <a:bodyPr/>
                    <a:lstStyle/>
                    <a:p>
                      <a:pPr marL="74930">
                        <a:lnSpc>
                          <a:spcPct val="100000"/>
                        </a:lnSpc>
                        <a:spcBef>
                          <a:spcPts val="254"/>
                        </a:spcBef>
                      </a:pPr>
                      <a:r>
                        <a:rPr sz="900" b="1" spc="110" dirty="0">
                          <a:solidFill>
                            <a:srgbClr val="231F20"/>
                          </a:solidFill>
                          <a:latin typeface="Calibri"/>
                          <a:cs typeface="Calibri"/>
                        </a:rPr>
                        <a:t>Quotes</a:t>
                      </a:r>
                      <a:r>
                        <a:rPr sz="900" b="1" spc="50" dirty="0">
                          <a:solidFill>
                            <a:srgbClr val="231F20"/>
                          </a:solidFill>
                          <a:latin typeface="Calibri"/>
                          <a:cs typeface="Calibri"/>
                        </a:rPr>
                        <a:t> </a:t>
                      </a:r>
                      <a:r>
                        <a:rPr sz="900" b="1" dirty="0">
                          <a:solidFill>
                            <a:srgbClr val="231F20"/>
                          </a:solidFill>
                          <a:latin typeface="Calibri"/>
                          <a:cs typeface="Calibri"/>
                        </a:rPr>
                        <a:t>–</a:t>
                      </a:r>
                      <a:r>
                        <a:rPr sz="900" b="1" spc="55" dirty="0">
                          <a:solidFill>
                            <a:srgbClr val="231F20"/>
                          </a:solidFill>
                          <a:latin typeface="Calibri"/>
                          <a:cs typeface="Calibri"/>
                        </a:rPr>
                        <a:t> </a:t>
                      </a:r>
                      <a:r>
                        <a:rPr sz="900" b="1" spc="120" dirty="0">
                          <a:solidFill>
                            <a:srgbClr val="231F20"/>
                          </a:solidFill>
                          <a:latin typeface="Calibri"/>
                          <a:cs typeface="Calibri"/>
                        </a:rPr>
                        <a:t>what</a:t>
                      </a:r>
                      <a:r>
                        <a:rPr sz="900" b="1" spc="55" dirty="0">
                          <a:solidFill>
                            <a:srgbClr val="231F20"/>
                          </a:solidFill>
                          <a:latin typeface="Calibri"/>
                          <a:cs typeface="Calibri"/>
                        </a:rPr>
                        <a:t> </a:t>
                      </a:r>
                      <a:r>
                        <a:rPr sz="900" b="1" spc="105" dirty="0">
                          <a:solidFill>
                            <a:srgbClr val="231F20"/>
                          </a:solidFill>
                          <a:latin typeface="Calibri"/>
                          <a:cs typeface="Calibri"/>
                        </a:rPr>
                        <a:t>persona</a:t>
                      </a:r>
                      <a:r>
                        <a:rPr sz="900" b="1" spc="50" dirty="0">
                          <a:solidFill>
                            <a:srgbClr val="231F20"/>
                          </a:solidFill>
                          <a:latin typeface="Calibri"/>
                          <a:cs typeface="Calibri"/>
                        </a:rPr>
                        <a:t> </a:t>
                      </a:r>
                      <a:r>
                        <a:rPr sz="900" b="1" spc="85" dirty="0">
                          <a:solidFill>
                            <a:srgbClr val="231F20"/>
                          </a:solidFill>
                          <a:latin typeface="Calibri"/>
                          <a:cs typeface="Calibri"/>
                        </a:rPr>
                        <a:t>says</a:t>
                      </a:r>
                      <a:endParaRPr sz="900" dirty="0">
                        <a:latin typeface="Calibri"/>
                        <a:cs typeface="Calibri"/>
                      </a:endParaRPr>
                    </a:p>
                  </a:txBody>
                  <a:tcPr marL="0" marR="0" marT="31875" marB="0">
                    <a:solidFill>
                      <a:srgbClr val="FFFFFF"/>
                    </a:solidFill>
                  </a:tcPr>
                </a:tc>
                <a:extLst>
                  <a:ext uri="{0D108BD9-81ED-4DB2-BD59-A6C34878D82A}">
                    <a16:rowId xmlns:a16="http://schemas.microsoft.com/office/drawing/2014/main" val="10000"/>
                  </a:ext>
                </a:extLst>
              </a:tr>
              <a:tr h="1081365">
                <a:tc>
                  <a:txBody>
                    <a:bodyPr/>
                    <a:lstStyle/>
                    <a:p>
                      <a:pPr marL="74930" marR="315595">
                        <a:lnSpc>
                          <a:spcPct val="107200"/>
                        </a:lnSpc>
                        <a:spcBef>
                          <a:spcPts val="135"/>
                        </a:spcBef>
                      </a:pPr>
                      <a:r>
                        <a:rPr lang="en-US" sz="800" b="1" dirty="0">
                          <a:solidFill>
                            <a:srgbClr val="A7A9AC"/>
                          </a:solidFill>
                          <a:latin typeface="Verdana"/>
                          <a:cs typeface="Verdana"/>
                        </a:rPr>
                        <a:t>Azure OpenAI is a game-changer for data scientists</a:t>
                      </a:r>
                      <a:r>
                        <a:rPr lang="en-US" sz="800" dirty="0">
                          <a:solidFill>
                            <a:srgbClr val="A7A9AC"/>
                          </a:solidFill>
                          <a:latin typeface="Verdana"/>
                          <a:cs typeface="Verdana"/>
                        </a:rPr>
                        <a:t>. It allows me to </a:t>
                      </a:r>
                      <a:r>
                        <a:rPr lang="en-US" sz="800" b="1" dirty="0">
                          <a:solidFill>
                            <a:srgbClr val="A7A9AC"/>
                          </a:solidFill>
                          <a:latin typeface="Verdana"/>
                          <a:cs typeface="Verdana"/>
                        </a:rPr>
                        <a:t>access and integrate the most advanced and versatile models for natural language processing </a:t>
                      </a:r>
                      <a:r>
                        <a:rPr lang="en-US" sz="800" dirty="0">
                          <a:solidFill>
                            <a:srgbClr val="A7A9AC"/>
                          </a:solidFill>
                          <a:latin typeface="Verdana"/>
                          <a:cs typeface="Verdana"/>
                        </a:rPr>
                        <a:t>and computer vision, such as GPT-3, DALL-E, and CLIP, and to create and customize my own models using the </a:t>
                      </a:r>
                      <a:r>
                        <a:rPr lang="en-US" sz="800" b="1" dirty="0">
                          <a:solidFill>
                            <a:srgbClr val="A7A9AC"/>
                          </a:solidFill>
                          <a:latin typeface="Verdana"/>
                          <a:cs typeface="Verdana"/>
                        </a:rPr>
                        <a:t>easy and intuitive tools and interfaces</a:t>
                      </a:r>
                      <a:r>
                        <a:rPr lang="en-US" sz="800" dirty="0">
                          <a:solidFill>
                            <a:srgbClr val="A7A9AC"/>
                          </a:solidFill>
                          <a:latin typeface="Verdana"/>
                          <a:cs typeface="Verdana"/>
                        </a:rPr>
                        <a:t>, such as Codex, Studio, and Playground.</a:t>
                      </a:r>
                      <a:endParaRPr sz="800" dirty="0">
                        <a:latin typeface="Verdana"/>
                        <a:cs typeface="Verdana"/>
                      </a:endParaRPr>
                    </a:p>
                  </a:txBody>
                  <a:tcPr marL="0" marR="0" marT="16875" marB="0">
                    <a:solidFill>
                      <a:srgbClr val="FFFFFF"/>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15242215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table">
            <a:extLst>
              <a:ext uri="{FF2B5EF4-FFF2-40B4-BE49-F238E27FC236}">
                <a16:creationId xmlns:a16="http://schemas.microsoft.com/office/drawing/2014/main" id="{84D4F062-DA5A-A4EC-C217-7353BD0C54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197" y="1124722"/>
            <a:ext cx="7841370" cy="66378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Icon&#10;&#10;Description automatically generated">
            <a:extLst>
              <a:ext uri="{FF2B5EF4-FFF2-40B4-BE49-F238E27FC236}">
                <a16:creationId xmlns:a16="http://schemas.microsoft.com/office/drawing/2014/main" id="{9F3CD5EB-A91C-7E19-4BB4-761361A324B4}"/>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9052154" y="0"/>
            <a:ext cx="7598557" cy="909939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5" name="Oval 4">
            <a:extLst>
              <a:ext uri="{FF2B5EF4-FFF2-40B4-BE49-F238E27FC236}">
                <a16:creationId xmlns:a16="http://schemas.microsoft.com/office/drawing/2014/main" id="{BC2C7DA8-5373-0840-945E-688C167EB699}"/>
              </a:ext>
            </a:extLst>
          </p:cNvPr>
          <p:cNvSpPr/>
          <p:nvPr/>
        </p:nvSpPr>
        <p:spPr>
          <a:xfrm rot="10800000">
            <a:off x="1532615" y="1436468"/>
            <a:ext cx="9553171" cy="5249833"/>
          </a:xfrm>
          <a:prstGeom prst="ellipse">
            <a:avLst/>
          </a:prstGeom>
          <a:noFill/>
          <a:ln w="76200">
            <a:solidFill>
              <a:schemeClr val="accent1">
                <a:lumMod val="75000"/>
              </a:schemeClr>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350"/>
          </a:p>
        </p:txBody>
      </p:sp>
    </p:spTree>
    <p:extLst>
      <p:ext uri="{BB962C8B-B14F-4D97-AF65-F5344CB8AC3E}">
        <p14:creationId xmlns:p14="http://schemas.microsoft.com/office/powerpoint/2010/main" val="2777481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41830"/>
            <a:ext cx="14573289" cy="904136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507379" y="-41830"/>
            <a:ext cx="7711843" cy="923505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0" y="-41829"/>
            <a:ext cx="833144" cy="6405383"/>
            <a:chOff x="-1252" y="260512"/>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2815398"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2701212" y="338988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Sandbox</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005354" y="3642911"/>
            <a:ext cx="6043192" cy="1200200"/>
          </a:xfrm>
          <a:prstGeom prst="rect">
            <a:avLst/>
          </a:prstGeom>
          <a:noFill/>
        </p:spPr>
        <p:txBody>
          <a:bodyPr wrap="square">
            <a:spAutoFit/>
          </a:bodyPr>
          <a:lstStyle/>
          <a:p>
            <a:pPr algn="ctr"/>
            <a:r>
              <a:rPr lang="en-US" sz="7199" dirty="0">
                <a:solidFill>
                  <a:schemeClr val="bg1"/>
                </a:solidFill>
              </a:rPr>
              <a:t>Unmanaged</a:t>
            </a:r>
            <a:endParaRPr lang="en-NZ" sz="7199" dirty="0">
              <a:solidFill>
                <a:schemeClr val="bg1"/>
              </a:solidFill>
            </a:endParaRPr>
          </a:p>
        </p:txBody>
      </p:sp>
      <p:sp>
        <p:nvSpPr>
          <p:cNvPr id="16" name="Rectangle: Rounded Corners 15">
            <a:extLst>
              <a:ext uri="{FF2B5EF4-FFF2-40B4-BE49-F238E27FC236}">
                <a16:creationId xmlns:a16="http://schemas.microsoft.com/office/drawing/2014/main" id="{C2395998-4FC5-5436-1D96-26236CAD66A5}"/>
              </a:ext>
            </a:extLst>
          </p:cNvPr>
          <p:cNvSpPr/>
          <p:nvPr/>
        </p:nvSpPr>
        <p:spPr>
          <a:xfrm>
            <a:off x="1208361" y="1833899"/>
            <a:ext cx="7711843" cy="64936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Learn new skills</a:t>
            </a:r>
            <a:endParaRPr lang="en-NZ" sz="3300" dirty="0"/>
          </a:p>
        </p:txBody>
      </p:sp>
      <p:sp>
        <p:nvSpPr>
          <p:cNvPr id="17" name="Rectangle: Rounded Corners 16">
            <a:extLst>
              <a:ext uri="{FF2B5EF4-FFF2-40B4-BE49-F238E27FC236}">
                <a16:creationId xmlns:a16="http://schemas.microsoft.com/office/drawing/2014/main" id="{9C82E5AE-1078-3BEE-B9E3-15555AB61B64}"/>
              </a:ext>
            </a:extLst>
          </p:cNvPr>
          <p:cNvSpPr/>
          <p:nvPr/>
        </p:nvSpPr>
        <p:spPr>
          <a:xfrm>
            <a:off x="1208361" y="3510156"/>
            <a:ext cx="7711843" cy="111889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Work with team members, both external and internal</a:t>
            </a:r>
            <a:endParaRPr lang="en-NZ" sz="3300" dirty="0"/>
          </a:p>
        </p:txBody>
      </p:sp>
      <p:sp>
        <p:nvSpPr>
          <p:cNvPr id="18" name="Rectangle: Rounded Corners 17">
            <a:extLst>
              <a:ext uri="{FF2B5EF4-FFF2-40B4-BE49-F238E27FC236}">
                <a16:creationId xmlns:a16="http://schemas.microsoft.com/office/drawing/2014/main" id="{47C5357F-0555-FF4D-A23E-149956C5BD60}"/>
              </a:ext>
            </a:extLst>
          </p:cNvPr>
          <p:cNvSpPr/>
          <p:nvPr/>
        </p:nvSpPr>
        <p:spPr>
          <a:xfrm>
            <a:off x="1173361" y="2689821"/>
            <a:ext cx="7711843" cy="6408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Evaluation of cutting-edge technology</a:t>
            </a:r>
            <a:endParaRPr lang="en-NZ" sz="3300" dirty="0"/>
          </a:p>
        </p:txBody>
      </p:sp>
      <p:pic>
        <p:nvPicPr>
          <p:cNvPr id="20" name="Graphic 1">
            <a:extLst>
              <a:ext uri="{FF2B5EF4-FFF2-40B4-BE49-F238E27FC236}">
                <a16:creationId xmlns:a16="http://schemas.microsoft.com/office/drawing/2014/main" id="{29523E60-7433-5477-39EF-195AE2B0807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451292" y="7062431"/>
            <a:ext cx="6102309" cy="3432051"/>
          </a:xfrm>
          <a:prstGeom prst="rect">
            <a:avLst/>
          </a:prstGeom>
          <a:effectLst>
            <a:outerShdw blurRad="50800" dist="38100" dir="8100000" algn="tr" rotWithShape="0">
              <a:prstClr val="black">
                <a:alpha val="40000"/>
              </a:prstClr>
            </a:outerShdw>
          </a:effectLst>
        </p:spPr>
      </p:pic>
      <p:sp>
        <p:nvSpPr>
          <p:cNvPr id="22" name="Rectangle: Rounded Corners 21">
            <a:extLst>
              <a:ext uri="{FF2B5EF4-FFF2-40B4-BE49-F238E27FC236}">
                <a16:creationId xmlns:a16="http://schemas.microsoft.com/office/drawing/2014/main" id="{FB156CA5-81A4-6A40-4D01-57C6E0934E6C}"/>
              </a:ext>
            </a:extLst>
          </p:cNvPr>
          <p:cNvSpPr/>
          <p:nvPr/>
        </p:nvSpPr>
        <p:spPr>
          <a:xfrm>
            <a:off x="1189084" y="5875072"/>
            <a:ext cx="7711843" cy="1118896"/>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Accepted accountability of cost and access for team members.</a:t>
            </a:r>
            <a:endParaRPr lang="en-NZ" sz="3300" dirty="0"/>
          </a:p>
        </p:txBody>
      </p:sp>
      <p:sp>
        <p:nvSpPr>
          <p:cNvPr id="13" name="Rectangle: Rounded Corners 12">
            <a:extLst>
              <a:ext uri="{FF2B5EF4-FFF2-40B4-BE49-F238E27FC236}">
                <a16:creationId xmlns:a16="http://schemas.microsoft.com/office/drawing/2014/main" id="{F76805C9-24C6-FFE8-30DD-FF78F1470803}"/>
              </a:ext>
            </a:extLst>
          </p:cNvPr>
          <p:cNvSpPr/>
          <p:nvPr/>
        </p:nvSpPr>
        <p:spPr>
          <a:xfrm>
            <a:off x="1189085" y="4836058"/>
            <a:ext cx="7711843" cy="832011"/>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Isolated from Production</a:t>
            </a:r>
            <a:endParaRPr lang="en-NZ" sz="3300" dirty="0"/>
          </a:p>
        </p:txBody>
      </p:sp>
    </p:spTree>
    <p:extLst>
      <p:ext uri="{BB962C8B-B14F-4D97-AF65-F5344CB8AC3E}">
        <p14:creationId xmlns:p14="http://schemas.microsoft.com/office/powerpoint/2010/main" val="212030640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1"/>
            <a:ext cx="15087600" cy="8999536"/>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10335314" y="1105117"/>
            <a:ext cx="5713232" cy="6841688"/>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1" y="0"/>
            <a:ext cx="833144" cy="6372883"/>
            <a:chOff x="-4202" y="260512"/>
            <a:chExt cx="846462" cy="6474754"/>
          </a:xfrm>
        </p:grpSpPr>
        <p:sp>
          <p:nvSpPr>
            <p:cNvPr id="2" name="Round Single Corner of Rectangle 55">
              <a:extLst>
                <a:ext uri="{FF2B5EF4-FFF2-40B4-BE49-F238E27FC236}">
                  <a16:creationId xmlns:a16="http://schemas.microsoft.com/office/drawing/2014/main" id="{22F36CEB-5EED-3E0B-29A0-A12970683F90}"/>
                </a:ext>
              </a:extLst>
            </p:cNvPr>
            <p:cNvSpPr/>
            <p:nvPr/>
          </p:nvSpPr>
          <p:spPr>
            <a:xfrm rot="5400000">
              <a:off x="-2818348"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19A20B8C-DDE8-B24D-D210-AF47845436AC}"/>
                </a:ext>
              </a:extLst>
            </p:cNvPr>
            <p:cNvSpPr txBox="1"/>
            <p:nvPr/>
          </p:nvSpPr>
          <p:spPr>
            <a:xfrm rot="5400000">
              <a:off x="-2758528" y="3356868"/>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Sandbox</a:t>
              </a:r>
            </a:p>
          </p:txBody>
        </p:sp>
      </p:grpSp>
      <p:pic>
        <p:nvPicPr>
          <p:cNvPr id="7" name="Picture 6">
            <a:extLst>
              <a:ext uri="{FF2B5EF4-FFF2-40B4-BE49-F238E27FC236}">
                <a16:creationId xmlns:a16="http://schemas.microsoft.com/office/drawing/2014/main" id="{04317D34-49CB-1909-6999-5EA37E7012CC}"/>
              </a:ext>
            </a:extLst>
          </p:cNvPr>
          <p:cNvPicPr>
            <a:picLocks noChangeAspect="1"/>
          </p:cNvPicPr>
          <p:nvPr/>
        </p:nvPicPr>
        <p:blipFill>
          <a:blip r:embed="rId4"/>
          <a:stretch>
            <a:fillRect/>
          </a:stretch>
        </p:blipFill>
        <p:spPr>
          <a:xfrm>
            <a:off x="1347447" y="642666"/>
            <a:ext cx="13959039" cy="7714205"/>
          </a:xfrm>
          <a:prstGeom prst="rect">
            <a:avLst/>
          </a:prstGeom>
        </p:spPr>
      </p:pic>
    </p:spTree>
    <p:extLst>
      <p:ext uri="{BB962C8B-B14F-4D97-AF65-F5344CB8AC3E}">
        <p14:creationId xmlns:p14="http://schemas.microsoft.com/office/powerpoint/2010/main" val="1467889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20ADEE89-9E63-038D-5996-EE5571B8D213}"/>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9150124" y="0"/>
            <a:ext cx="7598556" cy="909939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pic>
        <p:nvPicPr>
          <p:cNvPr id="2050" name="Picture 2" descr="reminder, A Sandbox is a pathway to LEARNING, not to Production!">
            <a:extLst>
              <a:ext uri="{FF2B5EF4-FFF2-40B4-BE49-F238E27FC236}">
                <a16:creationId xmlns:a16="http://schemas.microsoft.com/office/drawing/2014/main" id="{99544C67-BA55-9CF1-71BC-73C5F3EDB539}"/>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4521403" y="506795"/>
            <a:ext cx="7601851" cy="7601851"/>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853701" y="251991"/>
            <a:ext cx="6589423" cy="5379980"/>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173771" y="1331794"/>
            <a:ext cx="5189504" cy="2561859"/>
          </a:xfrm>
          <a:prstGeom prst="rect">
            <a:avLst/>
          </a:prstGeom>
          <a:noFill/>
        </p:spPr>
        <p:txBody>
          <a:bodyPr wrap="square" lIns="68585" tIns="34292" rIns="68585" bIns="34292" anchor="t">
            <a:spAutoFit/>
          </a:bodyPr>
          <a:lstStyle/>
          <a:p>
            <a:pPr algn="ctr"/>
            <a:r>
              <a:rPr lang="en-US" sz="5399" b="1" dirty="0">
                <a:solidFill>
                  <a:schemeClr val="bg1"/>
                </a:solidFill>
                <a:latin typeface="Tahoma"/>
                <a:ea typeface="Tahoma"/>
                <a:cs typeface="Tahoma"/>
              </a:rPr>
              <a:t>Pathway to Production</a:t>
            </a:r>
            <a:endParaRPr lang="en-US" sz="4049" b="1" dirty="0">
              <a:solidFill>
                <a:schemeClr val="bg1"/>
              </a:solidFill>
              <a:latin typeface="Tahoma"/>
              <a:ea typeface="Tahoma"/>
              <a:cs typeface="Tahoma"/>
            </a:endParaRPr>
          </a:p>
          <a:p>
            <a:pPr algn="ctr"/>
            <a:r>
              <a:rPr lang="en-US" sz="4049" b="1" dirty="0">
                <a:solidFill>
                  <a:schemeClr val="bg1"/>
                </a:solidFill>
                <a:latin typeface="Tahoma"/>
                <a:ea typeface="Tahoma"/>
                <a:cs typeface="Tahoma"/>
              </a:rPr>
              <a:t>Dev/Test</a:t>
            </a:r>
            <a:r>
              <a:rPr lang="en-US" sz="5399" b="1" dirty="0">
                <a:solidFill>
                  <a:schemeClr val="bg1"/>
                </a:solidFill>
                <a:latin typeface="Tahoma"/>
                <a:ea typeface="Tahoma"/>
                <a:cs typeface="Tahoma"/>
              </a:rPr>
              <a:t> </a:t>
            </a:r>
            <a:endParaRPr lang="en-US" sz="1350" dirty="0">
              <a:solidFill>
                <a:schemeClr val="bg1"/>
              </a:solidFill>
            </a:endParaRPr>
          </a:p>
        </p:txBody>
      </p:sp>
      <p:graphicFrame>
        <p:nvGraphicFramePr>
          <p:cNvPr id="3" name="Diagram 2">
            <a:extLst>
              <a:ext uri="{FF2B5EF4-FFF2-40B4-BE49-F238E27FC236}">
                <a16:creationId xmlns:a16="http://schemas.microsoft.com/office/drawing/2014/main" id="{B90BC3EA-574D-DB77-97A5-6E17618AD348}"/>
              </a:ext>
            </a:extLst>
          </p:cNvPr>
          <p:cNvGraphicFramePr/>
          <p:nvPr>
            <p:extLst>
              <p:ext uri="{D42A27DB-BD31-4B8C-83A1-F6EECF244321}">
                <p14:modId xmlns:p14="http://schemas.microsoft.com/office/powerpoint/2010/main" val="3973268290"/>
              </p:ext>
            </p:extLst>
          </p:nvPr>
        </p:nvGraphicFramePr>
        <p:xfrm>
          <a:off x="1296773" y="3416028"/>
          <a:ext cx="12513938" cy="4431889"/>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spTree>
    <p:extLst>
      <p:ext uri="{BB962C8B-B14F-4D97-AF65-F5344CB8AC3E}">
        <p14:creationId xmlns:p14="http://schemas.microsoft.com/office/powerpoint/2010/main" val="31849369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348654" y="4958"/>
            <a:ext cx="7618460" cy="912323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893775" y="1632857"/>
            <a:ext cx="14952885" cy="6016873"/>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3600" dirty="0"/>
              <a:t>Today, we'll be discussing Azure Landing Zones, a fundamental architectural approach to set up an environment for successful Azure cloud deployments. </a:t>
            </a:r>
          </a:p>
          <a:p>
            <a:pPr algn="ctr"/>
            <a:endParaRPr lang="en-US" sz="3600" dirty="0"/>
          </a:p>
          <a:p>
            <a:pPr algn="ctr"/>
            <a:r>
              <a:rPr lang="en-US" sz="3600" dirty="0"/>
              <a:t>Let's delve into how we can design </a:t>
            </a:r>
            <a:r>
              <a:rPr lang="en-US" sz="3600" u="sng" dirty="0"/>
              <a:t>sandbox environments </a:t>
            </a:r>
            <a:r>
              <a:rPr lang="en-US" sz="3600" dirty="0"/>
              <a:t>effectively!</a:t>
            </a:r>
            <a:endParaRPr lang="en-NZ" sz="3600" dirty="0"/>
          </a:p>
        </p:txBody>
      </p:sp>
      <p:grpSp>
        <p:nvGrpSpPr>
          <p:cNvPr id="3" name="Group 2">
            <a:extLst>
              <a:ext uri="{FF2B5EF4-FFF2-40B4-BE49-F238E27FC236}">
                <a16:creationId xmlns:a16="http://schemas.microsoft.com/office/drawing/2014/main" id="{6773A71B-9566-4BD0-DFAB-148CE73E89CF}"/>
              </a:ext>
            </a:extLst>
          </p:cNvPr>
          <p:cNvGrpSpPr/>
          <p:nvPr/>
        </p:nvGrpSpPr>
        <p:grpSpPr>
          <a:xfrm>
            <a:off x="-46383" y="0"/>
            <a:ext cx="833144" cy="6405383"/>
            <a:chOff x="-2169520" y="-7126"/>
            <a:chExt cx="846462" cy="6507773"/>
          </a:xfrm>
        </p:grpSpPr>
        <p:sp>
          <p:nvSpPr>
            <p:cNvPr id="4" name="Round Single Corner of Rectangle 55">
              <a:extLst>
                <a:ext uri="{FF2B5EF4-FFF2-40B4-BE49-F238E27FC236}">
                  <a16:creationId xmlns:a16="http://schemas.microsoft.com/office/drawing/2014/main" id="{668FA634-C88B-48C7-1B8A-9483DEE2AFD1}"/>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1E5DFA5C-2A8E-7308-84F3-ADAEB20B6D13}"/>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Agenda</a:t>
              </a:r>
              <a:endParaRPr lang="en-US" sz="1575" dirty="0">
                <a:solidFill>
                  <a:srgbClr val="76C3FF"/>
                </a:solidFill>
                <a:latin typeface="Montserrat" pitchFamily="2" charset="77"/>
              </a:endParaRPr>
            </a:p>
          </p:txBody>
        </p:sp>
      </p:grpSp>
    </p:spTree>
    <p:extLst>
      <p:ext uri="{BB962C8B-B14F-4D97-AF65-F5344CB8AC3E}">
        <p14:creationId xmlns:p14="http://schemas.microsoft.com/office/powerpoint/2010/main" val="16072026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951111A1-9ADF-C996-AC4A-1766C6BA67CD}"/>
              </a:ext>
            </a:extLst>
          </p:cNvPr>
          <p:cNvSpPr txBox="1"/>
          <p:nvPr/>
        </p:nvSpPr>
        <p:spPr>
          <a:xfrm>
            <a:off x="747010" y="7373635"/>
            <a:ext cx="8105444" cy="300082"/>
          </a:xfrm>
          <a:prstGeom prst="rect">
            <a:avLst/>
          </a:prstGeom>
          <a:noFill/>
        </p:spPr>
        <p:txBody>
          <a:bodyPr wrap="square">
            <a:spAutoFit/>
          </a:bodyPr>
          <a:lstStyle/>
          <a:p>
            <a:r>
              <a:rPr lang="en-NZ" sz="1350" dirty="0"/>
              <a:t>https://aka.ms/alz/canary</a:t>
            </a:r>
          </a:p>
        </p:txBody>
      </p:sp>
      <p:sp>
        <p:nvSpPr>
          <p:cNvPr id="7" name="Rectangle 1">
            <a:extLst>
              <a:ext uri="{FF2B5EF4-FFF2-40B4-BE49-F238E27FC236}">
                <a16:creationId xmlns:a16="http://schemas.microsoft.com/office/drawing/2014/main" id="{3366A942-A34E-59E5-509D-8DEC7B3CB571}"/>
              </a:ext>
            </a:extLst>
          </p:cNvPr>
          <p:cNvSpPr>
            <a:spLocks noChangeArrowheads="1"/>
          </p:cNvSpPr>
          <p:nvPr/>
        </p:nvSpPr>
        <p:spPr bwMode="auto">
          <a:xfrm rot="10800000" flipV="1">
            <a:off x="7493237" y="6250371"/>
            <a:ext cx="7914853" cy="346253"/>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68585" tIns="34292" rIns="68585" bIns="34292"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defTabSz="685732"/>
            <a:r>
              <a:rPr lang="en-US" altLang="en-US" sz="900" dirty="0">
                <a:solidFill>
                  <a:srgbClr val="161616"/>
                </a:solidFill>
                <a:latin typeface="Segoe UI" panose="020B0502040204020203" pitchFamily="34" charset="0"/>
                <a:cs typeface="Segoe UI" panose="020B0502040204020203" pitchFamily="34" charset="0"/>
              </a:rPr>
              <a:t>As the diagram shows, the entire Azure landing zones production environment management group hierarchy is duplicated under the </a:t>
            </a:r>
            <a:r>
              <a:rPr lang="en-US" altLang="en-US" sz="675" dirty="0">
                <a:solidFill>
                  <a:srgbClr val="161616"/>
                </a:solidFill>
                <a:latin typeface="SFMono-Regular"/>
              </a:rPr>
              <a:t>Tenant Root Group</a:t>
            </a:r>
            <a:r>
              <a:rPr lang="en-US" altLang="en-US" sz="900" dirty="0">
                <a:solidFill>
                  <a:srgbClr val="161616"/>
                </a:solidFill>
                <a:latin typeface="Segoe UI" panose="020B0502040204020203" pitchFamily="34" charset="0"/>
                <a:cs typeface="Segoe UI" panose="020B0502040204020203" pitchFamily="34" charset="0"/>
              </a:rPr>
              <a:t>. The </a:t>
            </a:r>
            <a:r>
              <a:rPr lang="en-US" altLang="en-US" sz="900" i="1" dirty="0">
                <a:solidFill>
                  <a:srgbClr val="161616"/>
                </a:solidFill>
                <a:latin typeface="Segoe UI" panose="020B0502040204020203" pitchFamily="34" charset="0"/>
                <a:cs typeface="Segoe UI" panose="020B0502040204020203" pitchFamily="34" charset="0"/>
              </a:rPr>
              <a:t>canary</a:t>
            </a:r>
            <a:r>
              <a:rPr lang="en-US" altLang="en-US" sz="900" dirty="0">
                <a:solidFill>
                  <a:srgbClr val="161616"/>
                </a:solidFill>
                <a:latin typeface="Segoe UI" panose="020B0502040204020203" pitchFamily="34" charset="0"/>
                <a:cs typeface="Segoe UI" panose="020B0502040204020203" pitchFamily="34" charset="0"/>
              </a:rPr>
              <a:t> name is appended to the management group display names and IDs.</a:t>
            </a:r>
            <a:r>
              <a:rPr lang="en-US" altLang="en-US" sz="525" dirty="0"/>
              <a:t> +</a:t>
            </a:r>
            <a:endParaRPr lang="en-US" altLang="en-US" sz="1350" dirty="0"/>
          </a:p>
        </p:txBody>
      </p:sp>
      <p:pic>
        <p:nvPicPr>
          <p:cNvPr id="2051" name="Picture 3" descr="Diagram of the testing approach that uses sandboxes.">
            <a:extLst>
              <a:ext uri="{FF2B5EF4-FFF2-40B4-BE49-F238E27FC236}">
                <a16:creationId xmlns:a16="http://schemas.microsoft.com/office/drawing/2014/main" id="{4697C387-2324-8B54-4721-CE0480CE07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926" y="2854871"/>
            <a:ext cx="6798398" cy="483200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9" name="TextBox 8">
            <a:extLst>
              <a:ext uri="{FF2B5EF4-FFF2-40B4-BE49-F238E27FC236}">
                <a16:creationId xmlns:a16="http://schemas.microsoft.com/office/drawing/2014/main" id="{DB430EC9-1AB6-34EC-9223-5C7A1AB17EB7}"/>
              </a:ext>
            </a:extLst>
          </p:cNvPr>
          <p:cNvSpPr txBox="1"/>
          <p:nvPr/>
        </p:nvSpPr>
        <p:spPr>
          <a:xfrm>
            <a:off x="7493234" y="7096617"/>
            <a:ext cx="8105444" cy="300082"/>
          </a:xfrm>
          <a:prstGeom prst="rect">
            <a:avLst/>
          </a:prstGeom>
          <a:noFill/>
        </p:spPr>
        <p:txBody>
          <a:bodyPr wrap="square">
            <a:spAutoFit/>
          </a:bodyPr>
          <a:lstStyle/>
          <a:p>
            <a:r>
              <a:rPr lang="en-NZ" sz="1350" dirty="0"/>
              <a:t>https://aka.ms/alz/canary</a:t>
            </a:r>
          </a:p>
        </p:txBody>
      </p:sp>
      <p:pic>
        <p:nvPicPr>
          <p:cNvPr id="4" name="Picture 2" descr="Diagram of the management group hierarchy with the canary environment testing approach.">
            <a:extLst>
              <a:ext uri="{FF2B5EF4-FFF2-40B4-BE49-F238E27FC236}">
                <a16:creationId xmlns:a16="http://schemas.microsoft.com/office/drawing/2014/main" id="{03088C1C-DDA2-C71C-C341-A1CC49B41FC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89756" y="535259"/>
            <a:ext cx="13827489" cy="5326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254439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iagram of an example of a sub-optimal management group hierarchy for Azure landing zone architecture when handling dev/test/production landing zones.">
            <a:extLst>
              <a:ext uri="{FF2B5EF4-FFF2-40B4-BE49-F238E27FC236}">
                <a16:creationId xmlns:a16="http://schemas.microsoft.com/office/drawing/2014/main" id="{B69B86F9-EC86-A6AA-FDBE-45CF9835B81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29891" y="655681"/>
            <a:ext cx="12739041" cy="7165710"/>
          </a:xfrm>
          <a:prstGeom prst="rect">
            <a:avLst/>
          </a:prstGeom>
          <a:solidFill>
            <a:srgbClr val="FFFFFF">
              <a:shade val="85000"/>
            </a:srgbClr>
          </a:solid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38016822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0"/>
            <a:ext cx="14764215" cy="899953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374567" y="-67780"/>
            <a:ext cx="7673980" cy="918971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0" y="-42618"/>
            <a:ext cx="833144" cy="6401461"/>
            <a:chOff x="5719" y="254175"/>
            <a:chExt cx="846462" cy="6503788"/>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2808427" y="3068321"/>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2717520" y="3225628"/>
              <a:ext cx="6355110" cy="709560"/>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Highly Managed</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2360729" y="3601557"/>
            <a:ext cx="3573941" cy="1315749"/>
          </a:xfrm>
          <a:prstGeom prst="rect">
            <a:avLst/>
          </a:prstGeom>
          <a:noFill/>
        </p:spPr>
        <p:txBody>
          <a:bodyPr wrap="square" lIns="68585" tIns="34292" rIns="68585" bIns="34292" anchor="t">
            <a:spAutoFit/>
          </a:bodyPr>
          <a:lstStyle/>
          <a:p>
            <a:pPr algn="ctr"/>
            <a:r>
              <a:rPr lang="en-US" sz="2700" dirty="0">
                <a:solidFill>
                  <a:schemeClr val="bg1"/>
                </a:solidFill>
              </a:rPr>
              <a:t>Azure </a:t>
            </a:r>
          </a:p>
          <a:p>
            <a:pPr algn="ctr"/>
            <a:r>
              <a:rPr lang="en-US" sz="2700" dirty="0">
                <a:solidFill>
                  <a:schemeClr val="bg1"/>
                </a:solidFill>
              </a:rPr>
              <a:t>Deployment Environments</a:t>
            </a:r>
            <a:endParaRPr lang="en-US" sz="1500" dirty="0"/>
          </a:p>
        </p:txBody>
      </p:sp>
      <p:pic>
        <p:nvPicPr>
          <p:cNvPr id="2" name="Picture 2" descr="Diagram that shows the Azure Deployment Environments scenario flow.">
            <a:extLst>
              <a:ext uri="{FF2B5EF4-FFF2-40B4-BE49-F238E27FC236}">
                <a16:creationId xmlns:a16="http://schemas.microsoft.com/office/drawing/2014/main" id="{47F9F162-1F05-114D-5679-64AB2F9676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0203" y="1663810"/>
            <a:ext cx="12342344" cy="5671916"/>
          </a:xfrm>
          <a:prstGeom prst="rect">
            <a:avLst/>
          </a:prstGeom>
          <a:noFill/>
          <a:extLst>
            <a:ext uri="{909E8E84-426E-40DD-AFC4-6F175D3DCCD1}">
              <a14:hiddenFill xmlns:a14="http://schemas.microsoft.com/office/drawing/2010/main">
                <a:solidFill>
                  <a:srgbClr val="FFFFFF"/>
                </a:solidFill>
              </a14:hiddenFill>
            </a:ext>
          </a:extLst>
        </p:spPr>
      </p:pic>
      <p:pic>
        <p:nvPicPr>
          <p:cNvPr id="5" name="Graphic 1">
            <a:extLst>
              <a:ext uri="{FF2B5EF4-FFF2-40B4-BE49-F238E27FC236}">
                <a16:creationId xmlns:a16="http://schemas.microsoft.com/office/drawing/2014/main" id="{7076A9C7-E48B-C5D6-1A77-4E2264F67CBE}"/>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11311" t="62168" r="7274" b="10034"/>
          <a:stretch/>
        </p:blipFill>
        <p:spPr>
          <a:xfrm>
            <a:off x="10505400" y="7763598"/>
            <a:ext cx="5224195" cy="999139"/>
          </a:xfrm>
          <a:prstGeom prst="rect">
            <a:avLst/>
          </a:prstGeom>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7196483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24817"/>
            <a:ext cx="14888396" cy="9024355"/>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597590" y="-24817"/>
            <a:ext cx="7607767" cy="9110424"/>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24492" y="-24818"/>
            <a:ext cx="833144" cy="6405380"/>
            <a:chOff x="-29085" y="249688"/>
            <a:chExt cx="846462" cy="6507770"/>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2843231" y="3063834"/>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2729046" y="3225124"/>
              <a:ext cx="6355109" cy="709560"/>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 – Lightly Managed</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523239" y="3208397"/>
            <a:ext cx="5205309" cy="2146746"/>
          </a:xfrm>
          <a:prstGeom prst="rect">
            <a:avLst/>
          </a:prstGeom>
          <a:noFill/>
        </p:spPr>
        <p:txBody>
          <a:bodyPr wrap="square" lIns="68585" tIns="34292" rIns="68585" bIns="34292" anchor="t">
            <a:spAutoFit/>
          </a:bodyPr>
          <a:lstStyle/>
          <a:p>
            <a:pPr algn="ctr"/>
            <a:r>
              <a:rPr lang="en-US" sz="2700" dirty="0">
                <a:solidFill>
                  <a:schemeClr val="bg1"/>
                </a:solidFill>
              </a:rPr>
              <a:t>Azure </a:t>
            </a:r>
          </a:p>
          <a:p>
            <a:pPr algn="ctr"/>
            <a:r>
              <a:rPr lang="en-US" sz="2700" dirty="0">
                <a:solidFill>
                  <a:schemeClr val="bg1"/>
                </a:solidFill>
              </a:rPr>
              <a:t>DevTest Labs</a:t>
            </a:r>
          </a:p>
          <a:p>
            <a:pPr algn="ctr"/>
            <a:r>
              <a:rPr lang="en-US" sz="2700" i="1" dirty="0">
                <a:solidFill>
                  <a:schemeClr val="bg1"/>
                </a:solidFill>
              </a:rPr>
              <a:t>(VM orientated, student training, resources bound to one subscription)</a:t>
            </a:r>
            <a:endParaRPr lang="en-US" sz="1500" i="1" dirty="0"/>
          </a:p>
        </p:txBody>
      </p:sp>
      <p:pic>
        <p:nvPicPr>
          <p:cNvPr id="13" name="Graphic 1">
            <a:extLst>
              <a:ext uri="{FF2B5EF4-FFF2-40B4-BE49-F238E27FC236}">
                <a16:creationId xmlns:a16="http://schemas.microsoft.com/office/drawing/2014/main" id="{C43C5121-7D28-83B3-2CD3-FCEF6DE0CA6C}"/>
              </a:ext>
            </a:extLst>
          </p:cNvPr>
          <p:cNvPicPr>
            <a:picLocks noChangeAspect="1"/>
          </p:cNvPicPr>
          <p:nvPr/>
        </p:nvPicPr>
        <p:blipFill rotWithShape="1">
          <a:blip r:embed="rId4">
            <a:extLst>
              <a:ext uri="{96DAC541-7B7A-43D3-8B79-37D633B846F1}">
                <asvg:svgBlip xmlns:asvg="http://schemas.microsoft.com/office/drawing/2016/SVG/main" r:embed="rId5"/>
              </a:ext>
            </a:extLst>
          </a:blip>
          <a:srcRect l="25753" t="41579" r="8214" b="41879"/>
          <a:stretch/>
        </p:blipFill>
        <p:spPr>
          <a:xfrm>
            <a:off x="9281410" y="7593961"/>
            <a:ext cx="6240125" cy="843486"/>
          </a:xfrm>
          <a:prstGeom prst="rect">
            <a:avLst/>
          </a:prstGeom>
          <a:effectLst>
            <a:outerShdw blurRad="50800" dist="38100" dir="2700000" algn="tl" rotWithShape="0">
              <a:prstClr val="black">
                <a:alpha val="40000"/>
              </a:prstClr>
            </a:outerShdw>
          </a:effectLst>
        </p:spPr>
      </p:pic>
      <p:sp>
        <p:nvSpPr>
          <p:cNvPr id="36" name="Rectangle 35">
            <a:extLst>
              <a:ext uri="{FF2B5EF4-FFF2-40B4-BE49-F238E27FC236}">
                <a16:creationId xmlns:a16="http://schemas.microsoft.com/office/drawing/2014/main" id="{AF6EF3C9-46B9-E78D-6B1F-7987713966FC}"/>
              </a:ext>
            </a:extLst>
          </p:cNvPr>
          <p:cNvSpPr/>
          <p:nvPr/>
        </p:nvSpPr>
        <p:spPr>
          <a:xfrm>
            <a:off x="902614" y="1371601"/>
            <a:ext cx="9492972" cy="5508754"/>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350"/>
          </a:p>
        </p:txBody>
      </p:sp>
      <p:pic>
        <p:nvPicPr>
          <p:cNvPr id="35" name="Picture 34">
            <a:extLst>
              <a:ext uri="{FF2B5EF4-FFF2-40B4-BE49-F238E27FC236}">
                <a16:creationId xmlns:a16="http://schemas.microsoft.com/office/drawing/2014/main" id="{6DC3D69C-9CEA-B0E2-58C7-00096E0A3672}"/>
              </a:ext>
            </a:extLst>
          </p:cNvPr>
          <p:cNvPicPr>
            <a:picLocks noChangeAspect="1"/>
          </p:cNvPicPr>
          <p:nvPr/>
        </p:nvPicPr>
        <p:blipFill>
          <a:blip r:embed="rId6"/>
          <a:stretch>
            <a:fillRect/>
          </a:stretch>
        </p:blipFill>
        <p:spPr>
          <a:xfrm>
            <a:off x="1320806" y="1833714"/>
            <a:ext cx="8537228" cy="4805906"/>
          </a:xfrm>
          <a:prstGeom prst="rect">
            <a:avLst/>
          </a:prstGeom>
        </p:spPr>
      </p:pic>
      <p:sp>
        <p:nvSpPr>
          <p:cNvPr id="37" name="Rectangle 36">
            <a:extLst>
              <a:ext uri="{FF2B5EF4-FFF2-40B4-BE49-F238E27FC236}">
                <a16:creationId xmlns:a16="http://schemas.microsoft.com/office/drawing/2014/main" id="{F782421A-B7A3-DB4C-333B-08A024F2DC3B}"/>
              </a:ext>
            </a:extLst>
          </p:cNvPr>
          <p:cNvSpPr/>
          <p:nvPr/>
        </p:nvSpPr>
        <p:spPr>
          <a:xfrm>
            <a:off x="7499083" y="6331514"/>
            <a:ext cx="2179425" cy="4135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350"/>
          </a:p>
        </p:txBody>
      </p:sp>
    </p:spTree>
    <p:extLst>
      <p:ext uri="{BB962C8B-B14F-4D97-AF65-F5344CB8AC3E}">
        <p14:creationId xmlns:p14="http://schemas.microsoft.com/office/powerpoint/2010/main" val="38537931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19103"/>
            <a:ext cx="14741912" cy="9018641"/>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482265" y="-19103"/>
            <a:ext cx="7595922" cy="909624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30325" y="-46539"/>
            <a:ext cx="833144" cy="6405382"/>
            <a:chOff x="4461" y="249687"/>
            <a:chExt cx="846462" cy="6507772"/>
          </a:xfrm>
        </p:grpSpPr>
        <p:sp>
          <p:nvSpPr>
            <p:cNvPr id="2" name="Round Single Corner of Rectangle 55">
              <a:extLst>
                <a:ext uri="{FF2B5EF4-FFF2-40B4-BE49-F238E27FC236}">
                  <a16:creationId xmlns:a16="http://schemas.microsoft.com/office/drawing/2014/main" id="{91992C50-B01F-62F2-C743-4D447C1F6239}"/>
                </a:ext>
              </a:extLst>
            </p:cNvPr>
            <p:cNvSpPr/>
            <p:nvPr/>
          </p:nvSpPr>
          <p:spPr>
            <a:xfrm rot="5400000">
              <a:off x="-2809685" y="3063833"/>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8942B5F6-AF89-0D5C-2828-40002DC89F9B}"/>
                </a:ext>
              </a:extLst>
            </p:cNvPr>
            <p:cNvSpPr txBox="1"/>
            <p:nvPr/>
          </p:nvSpPr>
          <p:spPr>
            <a:xfrm rot="5400000">
              <a:off x="-2695501" y="3379061"/>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Zones</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1076017" y="3594129"/>
            <a:ext cx="5205309" cy="1454248"/>
          </a:xfrm>
          <a:prstGeom prst="rect">
            <a:avLst/>
          </a:prstGeom>
          <a:noFill/>
        </p:spPr>
        <p:txBody>
          <a:bodyPr wrap="square" lIns="68585" tIns="34292" rIns="68585" bIns="34292" anchor="t">
            <a:spAutoFit/>
          </a:bodyPr>
          <a:lstStyle/>
          <a:p>
            <a:pPr algn="ctr"/>
            <a:r>
              <a:rPr lang="en-US" sz="2700" dirty="0" err="1">
                <a:solidFill>
                  <a:schemeClr val="bg1"/>
                </a:solidFill>
              </a:rPr>
              <a:t>Entra</a:t>
            </a:r>
            <a:r>
              <a:rPr lang="en-US" sz="2700" dirty="0">
                <a:solidFill>
                  <a:schemeClr val="bg1"/>
                </a:solidFill>
              </a:rPr>
              <a:t> ID</a:t>
            </a:r>
          </a:p>
          <a:p>
            <a:pPr algn="ctr"/>
            <a:r>
              <a:rPr lang="en-US" sz="2700" dirty="0">
                <a:solidFill>
                  <a:schemeClr val="bg1"/>
                </a:solidFill>
              </a:rPr>
              <a:t>Access Packages</a:t>
            </a:r>
          </a:p>
          <a:p>
            <a:pPr algn="ctr"/>
            <a:r>
              <a:rPr lang="en-US" i="1" dirty="0">
                <a:solidFill>
                  <a:schemeClr val="bg1"/>
                </a:solidFill>
              </a:rPr>
              <a:t>(Requires </a:t>
            </a:r>
            <a:r>
              <a:rPr lang="pt-BR" i="1" dirty="0">
                <a:solidFill>
                  <a:schemeClr val="bg1"/>
                </a:solidFill>
              </a:rPr>
              <a:t>Microsoft Entra ID Governance licenses</a:t>
            </a:r>
            <a:r>
              <a:rPr lang="en-US" i="1" dirty="0">
                <a:solidFill>
                  <a:schemeClr val="bg1"/>
                </a:solidFill>
                <a:latin typeface="Segoe UI" panose="020B0502040204020203" pitchFamily="34" charset="0"/>
              </a:rPr>
              <a:t>)</a:t>
            </a:r>
            <a:endParaRPr lang="en-US" sz="1050" i="1" dirty="0"/>
          </a:p>
        </p:txBody>
      </p:sp>
      <p:pic>
        <p:nvPicPr>
          <p:cNvPr id="4102" name="Picture 6">
            <a:extLst>
              <a:ext uri="{FF2B5EF4-FFF2-40B4-BE49-F238E27FC236}">
                <a16:creationId xmlns:a16="http://schemas.microsoft.com/office/drawing/2014/main" id="{DDFE87C3-3DB5-75F1-D1A3-351540C762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23760" y="1135229"/>
            <a:ext cx="5283979" cy="4606274"/>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What is entitlement management and how it can help? – Cloud Marathoner's  Journey">
            <a:extLst>
              <a:ext uri="{FF2B5EF4-FFF2-40B4-BE49-F238E27FC236}">
                <a16:creationId xmlns:a16="http://schemas.microsoft.com/office/drawing/2014/main" id="{40B2206F-2029-3830-74DC-D629C1620D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3987" y="2901002"/>
            <a:ext cx="7760617" cy="47490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8436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46463"/>
            <a:ext cx="14753063" cy="9115962"/>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436155" y="-27718"/>
            <a:ext cx="7612391" cy="9115962"/>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20027" y="-46463"/>
            <a:ext cx="833144" cy="6405383"/>
            <a:chOff x="-106759" y="145535"/>
            <a:chExt cx="846462" cy="6507773"/>
          </a:xfrm>
        </p:grpSpPr>
        <p:sp>
          <p:nvSpPr>
            <p:cNvPr id="2" name="Round Single Corner of Rectangle 55">
              <a:extLst>
                <a:ext uri="{FF2B5EF4-FFF2-40B4-BE49-F238E27FC236}">
                  <a16:creationId xmlns:a16="http://schemas.microsoft.com/office/drawing/2014/main" id="{DBCDB808-1518-7CBF-8A61-5F4B7C695C6E}"/>
                </a:ext>
              </a:extLst>
            </p:cNvPr>
            <p:cNvSpPr/>
            <p:nvPr/>
          </p:nvSpPr>
          <p:spPr>
            <a:xfrm rot="5400000">
              <a:off x="-2920905" y="2959681"/>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565897D9-7000-F222-992E-A7F9B699588E}"/>
                </a:ext>
              </a:extLst>
            </p:cNvPr>
            <p:cNvSpPr txBox="1"/>
            <p:nvPr/>
          </p:nvSpPr>
          <p:spPr>
            <a:xfrm rot="5400000">
              <a:off x="-2806721" y="3274910"/>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Azure Landing Zones</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894464" y="3707712"/>
            <a:ext cx="5205309" cy="1592748"/>
          </a:xfrm>
          <a:prstGeom prst="rect">
            <a:avLst/>
          </a:prstGeom>
          <a:noFill/>
        </p:spPr>
        <p:txBody>
          <a:bodyPr wrap="square" lIns="68585" tIns="34292" rIns="68585" bIns="34292" anchor="t">
            <a:spAutoFit/>
          </a:bodyPr>
          <a:lstStyle/>
          <a:p>
            <a:pPr algn="ctr"/>
            <a:r>
              <a:rPr lang="en-US" sz="2700" dirty="0">
                <a:solidFill>
                  <a:schemeClr val="bg1"/>
                </a:solidFill>
              </a:rPr>
              <a:t>Microsoft Purview</a:t>
            </a:r>
          </a:p>
          <a:p>
            <a:pPr algn="ctr"/>
            <a:r>
              <a:rPr lang="en-US" i="1" dirty="0">
                <a:solidFill>
                  <a:schemeClr val="bg1"/>
                </a:solidFill>
              </a:rPr>
              <a:t> Information protection for sandbox environments. Purview can send alerts if a user adds data that the organization labels as sensitive to sandbox environments.</a:t>
            </a:r>
            <a:endParaRPr lang="en-US" sz="1050" i="1" dirty="0"/>
          </a:p>
        </p:txBody>
      </p:sp>
      <p:pic>
        <p:nvPicPr>
          <p:cNvPr id="3074" name="Picture 2" descr="Graphic showing Microsoft Purview's high-level architecture.">
            <a:extLst>
              <a:ext uri="{FF2B5EF4-FFF2-40B4-BE49-F238E27FC236}">
                <a16:creationId xmlns:a16="http://schemas.microsoft.com/office/drawing/2014/main" id="{F36416D5-77AD-8071-2A47-7232297B694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2566" y="2449286"/>
            <a:ext cx="9974645" cy="4238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587694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290845" y="-48457"/>
            <a:ext cx="7676269" cy="919245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 name="Group 2">
            <a:extLst>
              <a:ext uri="{FF2B5EF4-FFF2-40B4-BE49-F238E27FC236}">
                <a16:creationId xmlns:a16="http://schemas.microsoft.com/office/drawing/2014/main" id="{6773A71B-9566-4BD0-DFAB-148CE73E89CF}"/>
              </a:ext>
            </a:extLst>
          </p:cNvPr>
          <p:cNvGrpSpPr/>
          <p:nvPr/>
        </p:nvGrpSpPr>
        <p:grpSpPr>
          <a:xfrm>
            <a:off x="0" y="-37306"/>
            <a:ext cx="833144" cy="6405384"/>
            <a:chOff x="40712" y="286751"/>
            <a:chExt cx="846462" cy="6507774"/>
          </a:xfrm>
        </p:grpSpPr>
        <p:sp>
          <p:nvSpPr>
            <p:cNvPr id="10" name="Round Single Corner of Rectangle 55">
              <a:extLst>
                <a:ext uri="{FF2B5EF4-FFF2-40B4-BE49-F238E27FC236}">
                  <a16:creationId xmlns:a16="http://schemas.microsoft.com/office/drawing/2014/main" id="{008C90EA-DA02-94FD-9614-A6D72AF524F4}"/>
                </a:ext>
              </a:extLst>
            </p:cNvPr>
            <p:cNvSpPr/>
            <p:nvPr/>
          </p:nvSpPr>
          <p:spPr>
            <a:xfrm rot="5400000">
              <a:off x="-2773434" y="3100897"/>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11" name="TextBox 10">
              <a:extLst>
                <a:ext uri="{FF2B5EF4-FFF2-40B4-BE49-F238E27FC236}">
                  <a16:creationId xmlns:a16="http://schemas.microsoft.com/office/drawing/2014/main" id="{E5E93A69-E344-F27C-AB7B-B9C37C27913A}"/>
                </a:ext>
              </a:extLst>
            </p:cNvPr>
            <p:cNvSpPr txBox="1"/>
            <p:nvPr/>
          </p:nvSpPr>
          <p:spPr>
            <a:xfrm rot="5400000">
              <a:off x="-2659251" y="3429350"/>
              <a:ext cx="6355110" cy="375240"/>
            </a:xfrm>
            <a:prstGeom prst="rect">
              <a:avLst/>
            </a:prstGeom>
            <a:noFill/>
          </p:spPr>
          <p:txBody>
            <a:bodyPr wrap="square" lIns="68585" tIns="34292" rIns="68585" bIns="34292" rtlCol="0" anchor="t">
              <a:spAutoFit/>
            </a:bodyPr>
            <a:lstStyle/>
            <a:p>
              <a:pPr defTabSz="899863">
                <a:defRPr/>
              </a:pPr>
              <a:r>
                <a:rPr lang="en-US" sz="1950" b="1" spc="296" dirty="0">
                  <a:solidFill>
                    <a:srgbClr val="FFFFFF"/>
                  </a:solidFill>
                  <a:latin typeface="Montserrat"/>
                </a:rPr>
                <a:t>References</a:t>
              </a:r>
              <a:endParaRPr lang="en-US" sz="1575" dirty="0">
                <a:solidFill>
                  <a:srgbClr val="76C3FF"/>
                </a:solidFill>
                <a:latin typeface="Montserrat" pitchFamily="2" charset="77"/>
              </a:endParaRPr>
            </a:p>
          </p:txBody>
        </p:sp>
      </p:grpSp>
      <p:sp>
        <p:nvSpPr>
          <p:cNvPr id="2" name="Rectangle 1">
            <a:extLst>
              <a:ext uri="{FF2B5EF4-FFF2-40B4-BE49-F238E27FC236}">
                <a16:creationId xmlns:a16="http://schemas.microsoft.com/office/drawing/2014/main" id="{D484059C-4A9C-660A-EC53-40368F424832}"/>
              </a:ext>
            </a:extLst>
          </p:cNvPr>
          <p:cNvSpPr/>
          <p:nvPr/>
        </p:nvSpPr>
        <p:spPr>
          <a:xfrm>
            <a:off x="1436913" y="1441401"/>
            <a:ext cx="14409747" cy="6208329"/>
          </a:xfrm>
          <a:prstGeom prst="rect">
            <a:avLst/>
          </a:prstGeom>
        </p:spPr>
        <p:style>
          <a:lnRef idx="2">
            <a:schemeClr val="accent2"/>
          </a:lnRef>
          <a:fillRef idx="1">
            <a:schemeClr val="lt1"/>
          </a:fillRef>
          <a:effectRef idx="0">
            <a:schemeClr val="accent2"/>
          </a:effectRef>
          <a:fontRef idx="minor">
            <a:schemeClr val="dk1"/>
          </a:fontRef>
        </p:style>
        <p:txBody>
          <a:bodyPr lIns="68585" tIns="34292" rIns="68585" bIns="34292" rtlCol="0" anchor="ctr"/>
          <a:lstStyle/>
          <a:p>
            <a:pPr algn="ctr"/>
            <a:r>
              <a:rPr lang="en-US" sz="3600" dirty="0"/>
              <a:t>Interested in further information?</a:t>
            </a:r>
            <a:endParaRPr lang="en-US" sz="1350" dirty="0"/>
          </a:p>
          <a:p>
            <a:pPr algn="ctr"/>
            <a:endParaRPr lang="en-US" sz="3600" dirty="0">
              <a:ea typeface="+mn-lt"/>
              <a:cs typeface="+mn-lt"/>
            </a:endParaRPr>
          </a:p>
          <a:p>
            <a:pPr marL="514298" indent="-514298">
              <a:buFont typeface="Arial"/>
              <a:buChar char="•"/>
            </a:pPr>
            <a:r>
              <a:rPr lang="en-US" sz="3600" dirty="0">
                <a:ea typeface="+mn-lt"/>
                <a:cs typeface="+mn-lt"/>
                <a:hlinkClick r:id="rId4"/>
              </a:rPr>
              <a:t>Gartner Top 10 Strategic Technology Trends for 2024</a:t>
            </a:r>
            <a:endParaRPr lang="en-US" sz="1350" dirty="0">
              <a:ea typeface="+mn-lt"/>
              <a:cs typeface="+mn-lt"/>
            </a:endParaRPr>
          </a:p>
          <a:p>
            <a:pPr marL="514298" indent="-514298">
              <a:buFont typeface="Arial"/>
              <a:buChar char="•"/>
            </a:pPr>
            <a:r>
              <a:rPr lang="en-US" sz="3600" dirty="0">
                <a:hlinkClick r:id="rId5"/>
              </a:rPr>
              <a:t>Azure Sandbox (Azure Architecture Center)</a:t>
            </a:r>
          </a:p>
          <a:p>
            <a:pPr marL="514298" indent="-514298">
              <a:buFont typeface="Arial"/>
              <a:buChar char="•"/>
            </a:pPr>
            <a:r>
              <a:rPr lang="en-US" sz="3600" dirty="0">
                <a:hlinkClick r:id="rId6"/>
              </a:rPr>
              <a:t>Microsoft Azure - Cloud Adoption Framework</a:t>
            </a:r>
          </a:p>
          <a:p>
            <a:pPr marL="514298" indent="-514298">
              <a:buFont typeface="Arial"/>
              <a:buChar char="•"/>
            </a:pPr>
            <a:r>
              <a:rPr lang="en-US" sz="3600" dirty="0">
                <a:hlinkClick r:id="rId7"/>
              </a:rPr>
              <a:t>Azure subscription and service limits, quotas, and constraints</a:t>
            </a:r>
            <a:endParaRPr lang="en-US" sz="3600" dirty="0">
              <a:hlinkClick r:id="rId6"/>
            </a:endParaRPr>
          </a:p>
          <a:p>
            <a:pPr marL="514298" indent="-514298">
              <a:buFont typeface="Arial"/>
              <a:buChar char="•"/>
            </a:pPr>
            <a:r>
              <a:rPr lang="en-US" sz="3600" dirty="0">
                <a:hlinkClick r:id="rId8"/>
              </a:rPr>
              <a:t>Azure Deployment Environments</a:t>
            </a:r>
          </a:p>
          <a:p>
            <a:pPr marL="514298" indent="-514298">
              <a:buFont typeface="Arial"/>
              <a:buChar char="•"/>
            </a:pPr>
            <a:r>
              <a:rPr lang="en-US" sz="3600" dirty="0">
                <a:hlinkClick r:id="rId9"/>
              </a:rPr>
              <a:t>Entra ID – Access packages</a:t>
            </a:r>
            <a:endParaRPr lang="en-US" sz="3600" dirty="0"/>
          </a:p>
        </p:txBody>
      </p:sp>
    </p:spTree>
    <p:extLst>
      <p:ext uri="{BB962C8B-B14F-4D97-AF65-F5344CB8AC3E}">
        <p14:creationId xmlns:p14="http://schemas.microsoft.com/office/powerpoint/2010/main" val="327952298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descr="Text, calendar&#10;&#10;Description automatically generated">
            <a:extLst>
              <a:ext uri="{FF2B5EF4-FFF2-40B4-BE49-F238E27FC236}">
                <a16:creationId xmlns:a16="http://schemas.microsoft.com/office/drawing/2014/main" id="{5ABBCE01-42C8-8905-37CA-9A517EAA58A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84996" y="801540"/>
            <a:ext cx="7396458" cy="7396458"/>
          </a:xfrm>
          <a:prstGeom prst="rect">
            <a:avLst/>
          </a:prstGeom>
        </p:spPr>
      </p:pic>
      <p:sp>
        <p:nvSpPr>
          <p:cNvPr id="24" name="Freeform 1456">
            <a:extLst>
              <a:ext uri="{FF2B5EF4-FFF2-40B4-BE49-F238E27FC236}">
                <a16:creationId xmlns:a16="http://schemas.microsoft.com/office/drawing/2014/main" id="{4840E377-5716-C936-4316-B0548DD77B3E}"/>
              </a:ext>
            </a:extLst>
          </p:cNvPr>
          <p:cNvSpPr txBox="1">
            <a:spLocks/>
          </p:cNvSpPr>
          <p:nvPr/>
        </p:nvSpPr>
        <p:spPr bwMode="auto">
          <a:xfrm>
            <a:off x="-416553" y="3839967"/>
            <a:ext cx="11604921" cy="3295105"/>
          </a:xfrm>
          <a:custGeom>
            <a:avLst/>
            <a:gdLst>
              <a:gd name="T0" fmla="*/ 12190413 w 2770"/>
              <a:gd name="T1" fmla="*/ 3365014 h 940"/>
              <a:gd name="T2" fmla="*/ 8880958 w 2770"/>
              <a:gd name="T3" fmla="*/ 3219666 h 940"/>
              <a:gd name="T4" fmla="*/ 3124618 w 2770"/>
              <a:gd name="T5" fmla="*/ 3294542 h 940"/>
              <a:gd name="T6" fmla="*/ 0 w 2770"/>
              <a:gd name="T7" fmla="*/ 1915944 h 940"/>
              <a:gd name="T8" fmla="*/ 0 w 2770"/>
              <a:gd name="T9" fmla="*/ 0 h 940"/>
              <a:gd name="T10" fmla="*/ 12190413 w 2770"/>
              <a:gd name="T11" fmla="*/ 0 h 940"/>
              <a:gd name="T12" fmla="*/ 12190413 w 2770"/>
              <a:gd name="T13" fmla="*/ 3365014 h 9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70" h="940">
                <a:moveTo>
                  <a:pt x="2770" y="764"/>
                </a:moveTo>
                <a:cubicBezTo>
                  <a:pt x="2770" y="764"/>
                  <a:pt x="2447" y="531"/>
                  <a:pt x="2018" y="731"/>
                </a:cubicBezTo>
                <a:cubicBezTo>
                  <a:pt x="1568" y="940"/>
                  <a:pt x="1502" y="395"/>
                  <a:pt x="710" y="748"/>
                </a:cubicBezTo>
                <a:cubicBezTo>
                  <a:pt x="296" y="932"/>
                  <a:pt x="0" y="435"/>
                  <a:pt x="0" y="435"/>
                </a:cubicBezTo>
                <a:cubicBezTo>
                  <a:pt x="0" y="0"/>
                  <a:pt x="0" y="0"/>
                  <a:pt x="0" y="0"/>
                </a:cubicBezTo>
                <a:cubicBezTo>
                  <a:pt x="2770" y="0"/>
                  <a:pt x="2770" y="0"/>
                  <a:pt x="2770" y="0"/>
                </a:cubicBezTo>
                <a:lnTo>
                  <a:pt x="2770" y="764"/>
                </a:lnTo>
                <a:close/>
              </a:path>
            </a:pathLst>
          </a:custGeom>
          <a:extLst>
            <a:ext uri="{91240B29-F687-4F45-9708-019B960494DF}">
              <a14:hiddenLine xmlns:a14="http://schemas.microsoft.com/office/drawing/2010/main" w="9525">
                <a:solidFill>
                  <a:srgbClr val="000000"/>
                </a:solidFill>
                <a:round/>
                <a:headEnd/>
                <a:tailEnd/>
              </a14:hiddenLine>
            </a:ext>
          </a:extLst>
        </p:spPr>
        <p:txBody>
          <a:bodyPr>
            <a:noAutofit/>
          </a:bodyPr>
          <a:lstStyle>
            <a:lvl1pPr algn="l" defTabSz="599984"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768" dirty="0">
                <a:highlight>
                  <a:srgbClr val="000080"/>
                </a:highlight>
                <a:latin typeface="Tahoma" panose="020B0604030504040204" pitchFamily="34" charset="0"/>
                <a:ea typeface="Tahoma" panose="020B0604030504040204" pitchFamily="34" charset="0"/>
                <a:cs typeface="Tahoma" panose="020B0604030504040204" pitchFamily="34" charset="0"/>
              </a:rPr>
              <a:t>THANK YOU!</a:t>
            </a:r>
          </a:p>
        </p:txBody>
      </p:sp>
    </p:spTree>
    <p:custDataLst>
      <p:tags r:id="rId1"/>
    </p:custDataLst>
    <p:extLst>
      <p:ext uri="{BB962C8B-B14F-4D97-AF65-F5344CB8AC3E}">
        <p14:creationId xmlns:p14="http://schemas.microsoft.com/office/powerpoint/2010/main" val="3502716779"/>
      </p:ext>
    </p:extLst>
  </p:cSld>
  <p:clrMapOvr>
    <a:masterClrMapping/>
  </p:clrMapOvr>
  <p:transition spd="slow" advClick="0">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364860" y="470736"/>
            <a:ext cx="12213763" cy="805806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graphicFrame>
        <p:nvGraphicFramePr>
          <p:cNvPr id="1028" name="TextBox 14">
            <a:extLst>
              <a:ext uri="{FF2B5EF4-FFF2-40B4-BE49-F238E27FC236}">
                <a16:creationId xmlns:a16="http://schemas.microsoft.com/office/drawing/2014/main" id="{3FCEFCD5-5E5D-3C88-FEF9-BDD7399FCC01}"/>
              </a:ext>
            </a:extLst>
          </p:cNvPr>
          <p:cNvGraphicFramePr/>
          <p:nvPr/>
        </p:nvGraphicFramePr>
        <p:xfrm>
          <a:off x="3637755" y="1858093"/>
          <a:ext cx="7711843" cy="42245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5457970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3241190" y="1503769"/>
            <a:ext cx="8602324" cy="5992002"/>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4318863" y="3295689"/>
            <a:ext cx="7180580" cy="1754070"/>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First, WHY do I care?</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1437366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ight Arrow 66">
            <a:extLst>
              <a:ext uri="{FF2B5EF4-FFF2-40B4-BE49-F238E27FC236}">
                <a16:creationId xmlns:a16="http://schemas.microsoft.com/office/drawing/2014/main" id="{600A8415-CAAE-9904-4CC4-D8167825730C}"/>
              </a:ext>
            </a:extLst>
          </p:cNvPr>
          <p:cNvSpPr/>
          <p:nvPr/>
        </p:nvSpPr>
        <p:spPr>
          <a:xfrm>
            <a:off x="1961926" y="3475763"/>
            <a:ext cx="6214910" cy="1928039"/>
          </a:xfrm>
          <a:prstGeom prst="rightArrow">
            <a:avLst>
              <a:gd name="adj1" fmla="val 100000"/>
              <a:gd name="adj2" fmla="val 32002"/>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sp>
        <p:nvSpPr>
          <p:cNvPr id="49" name="Oval 48">
            <a:extLst>
              <a:ext uri="{FF2B5EF4-FFF2-40B4-BE49-F238E27FC236}">
                <a16:creationId xmlns:a16="http://schemas.microsoft.com/office/drawing/2014/main" id="{DCB2AFF7-37EC-0702-7A5A-A19B87EFF164}"/>
              </a:ext>
            </a:extLst>
          </p:cNvPr>
          <p:cNvSpPr/>
          <p:nvPr/>
        </p:nvSpPr>
        <p:spPr>
          <a:xfrm>
            <a:off x="5124907" y="1773081"/>
            <a:ext cx="5353862" cy="5353862"/>
          </a:xfrm>
          <a:prstGeom prst="ellipse">
            <a:avLst/>
          </a:prstGeom>
          <a:gradFill flip="none" rotWithShape="1">
            <a:gsLst>
              <a:gs pos="30000">
                <a:schemeClr val="accent1">
                  <a:lumMod val="5000"/>
                  <a:lumOff val="95000"/>
                  <a:alpha val="0"/>
                </a:schemeClr>
              </a:gs>
              <a:gs pos="74000">
                <a:schemeClr val="bg1">
                  <a:alpha val="38000"/>
                </a:schemeClr>
              </a:gs>
            </a:gsLst>
            <a:path path="circle">
              <a:fillToRect l="50000" t="50000" r="50000" b="50000"/>
            </a:path>
            <a:tileRect/>
          </a:gradFill>
          <a:ln w="2540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grpSp>
        <p:nvGrpSpPr>
          <p:cNvPr id="34" name="Group 33">
            <a:extLst>
              <a:ext uri="{FF2B5EF4-FFF2-40B4-BE49-F238E27FC236}">
                <a16:creationId xmlns:a16="http://schemas.microsoft.com/office/drawing/2014/main" id="{3A0386BA-3E34-AE94-8F48-D27874F045B4}"/>
              </a:ext>
            </a:extLst>
          </p:cNvPr>
          <p:cNvGrpSpPr/>
          <p:nvPr/>
        </p:nvGrpSpPr>
        <p:grpSpPr>
          <a:xfrm rot="16200000">
            <a:off x="8462184" y="1611841"/>
            <a:ext cx="1113878" cy="1113880"/>
            <a:chOff x="6626526" y="630965"/>
            <a:chExt cx="983853" cy="983854"/>
          </a:xfrm>
        </p:grpSpPr>
        <p:sp>
          <p:nvSpPr>
            <p:cNvPr id="7" name="Oval 6">
              <a:extLst>
                <a:ext uri="{FF2B5EF4-FFF2-40B4-BE49-F238E27FC236}">
                  <a16:creationId xmlns:a16="http://schemas.microsoft.com/office/drawing/2014/main" id="{9E57C546-1665-CF13-1C57-78680DCA99FF}"/>
                </a:ext>
              </a:extLst>
            </p:cNvPr>
            <p:cNvSpPr/>
            <p:nvPr/>
          </p:nvSpPr>
          <p:spPr>
            <a:xfrm rot="5400000">
              <a:off x="6626526" y="630965"/>
              <a:ext cx="983854" cy="983853"/>
            </a:xfrm>
            <a:prstGeom prst="ellipse">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Business</a:t>
              </a:r>
            </a:p>
          </p:txBody>
        </p:sp>
        <p:pic>
          <p:nvPicPr>
            <p:cNvPr id="53" name="Graphic 52">
              <a:extLst>
                <a:ext uri="{FF2B5EF4-FFF2-40B4-BE49-F238E27FC236}">
                  <a16:creationId xmlns:a16="http://schemas.microsoft.com/office/drawing/2014/main" id="{D32CB91E-F9EA-8674-1A5C-F096F1091F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7051238" y="966626"/>
              <a:ext cx="303232" cy="313014"/>
            </a:xfrm>
            <a:prstGeom prst="rect">
              <a:avLst/>
            </a:prstGeom>
          </p:spPr>
        </p:pic>
      </p:grpSp>
      <p:grpSp>
        <p:nvGrpSpPr>
          <p:cNvPr id="35" name="Group 34">
            <a:extLst>
              <a:ext uri="{FF2B5EF4-FFF2-40B4-BE49-F238E27FC236}">
                <a16:creationId xmlns:a16="http://schemas.microsoft.com/office/drawing/2014/main" id="{7F946608-FEEA-DBF8-1A54-45122AC5F439}"/>
              </a:ext>
            </a:extLst>
          </p:cNvPr>
          <p:cNvGrpSpPr/>
          <p:nvPr/>
        </p:nvGrpSpPr>
        <p:grpSpPr>
          <a:xfrm rot="16200000">
            <a:off x="6161955" y="1453010"/>
            <a:ext cx="1113878" cy="1113880"/>
            <a:chOff x="4594807" y="490675"/>
            <a:chExt cx="983853" cy="983854"/>
          </a:xfrm>
        </p:grpSpPr>
        <p:sp>
          <p:nvSpPr>
            <p:cNvPr id="8" name="Oval 7">
              <a:extLst>
                <a:ext uri="{FF2B5EF4-FFF2-40B4-BE49-F238E27FC236}">
                  <a16:creationId xmlns:a16="http://schemas.microsoft.com/office/drawing/2014/main" id="{A3903CF1-2CEB-C83A-ACC5-487E1186156C}"/>
                </a:ext>
              </a:extLst>
            </p:cNvPr>
            <p:cNvSpPr/>
            <p:nvPr/>
          </p:nvSpPr>
          <p:spPr>
            <a:xfrm rot="5400000">
              <a:off x="4594807" y="490675"/>
              <a:ext cx="983854" cy="983853"/>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Teams</a:t>
              </a:r>
            </a:p>
          </p:txBody>
        </p:sp>
        <p:pic>
          <p:nvPicPr>
            <p:cNvPr id="54" name="Graphic 53">
              <a:extLst>
                <a:ext uri="{FF2B5EF4-FFF2-40B4-BE49-F238E27FC236}">
                  <a16:creationId xmlns:a16="http://schemas.microsoft.com/office/drawing/2014/main" id="{9113AD60-2FAF-9196-AB08-B5B0E5B8E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4999111" y="851571"/>
              <a:ext cx="307884" cy="246308"/>
            </a:xfrm>
            <a:prstGeom prst="rect">
              <a:avLst/>
            </a:prstGeom>
          </p:spPr>
        </p:pic>
      </p:grpSp>
      <p:grpSp>
        <p:nvGrpSpPr>
          <p:cNvPr id="39" name="Group 38">
            <a:extLst>
              <a:ext uri="{FF2B5EF4-FFF2-40B4-BE49-F238E27FC236}">
                <a16:creationId xmlns:a16="http://schemas.microsoft.com/office/drawing/2014/main" id="{63337646-69AB-C6C4-FB59-ED71282521BC}"/>
              </a:ext>
            </a:extLst>
          </p:cNvPr>
          <p:cNvGrpSpPr/>
          <p:nvPr/>
        </p:nvGrpSpPr>
        <p:grpSpPr>
          <a:xfrm rot="16200000">
            <a:off x="4797881" y="2999061"/>
            <a:ext cx="1113878" cy="1113878"/>
            <a:chOff x="3389965" y="1856252"/>
            <a:chExt cx="983853" cy="983853"/>
          </a:xfrm>
        </p:grpSpPr>
        <p:sp>
          <p:nvSpPr>
            <p:cNvPr id="38" name="Oval 37">
              <a:extLst>
                <a:ext uri="{FF2B5EF4-FFF2-40B4-BE49-F238E27FC236}">
                  <a16:creationId xmlns:a16="http://schemas.microsoft.com/office/drawing/2014/main" id="{E13803D0-4BF1-DDF7-2379-22D627989CAD}"/>
                </a:ext>
              </a:extLst>
            </p:cNvPr>
            <p:cNvSpPr/>
            <p:nvPr/>
          </p:nvSpPr>
          <p:spPr>
            <a:xfrm rot="5400000">
              <a:off x="3389965" y="1856252"/>
              <a:ext cx="983853" cy="983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Platforms</a:t>
              </a:r>
            </a:p>
          </p:txBody>
        </p:sp>
        <p:pic>
          <p:nvPicPr>
            <p:cNvPr id="55" name="Graphic 54">
              <a:extLst>
                <a:ext uri="{FF2B5EF4-FFF2-40B4-BE49-F238E27FC236}">
                  <a16:creationId xmlns:a16="http://schemas.microsoft.com/office/drawing/2014/main" id="{3913DB81-1B5E-1AE8-AAAE-CD18F8FA7A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3852850" y="2219857"/>
              <a:ext cx="274461" cy="256640"/>
            </a:xfrm>
            <a:prstGeom prst="rect">
              <a:avLst/>
            </a:prstGeom>
          </p:spPr>
        </p:pic>
      </p:grpSp>
      <p:sp>
        <p:nvSpPr>
          <p:cNvPr id="20" name="Freeform 19">
            <a:extLst>
              <a:ext uri="{FF2B5EF4-FFF2-40B4-BE49-F238E27FC236}">
                <a16:creationId xmlns:a16="http://schemas.microsoft.com/office/drawing/2014/main" id="{6D4E8BF3-0259-19C3-F6BA-111E4DFE4F52}"/>
              </a:ext>
            </a:extLst>
          </p:cNvPr>
          <p:cNvSpPr/>
          <p:nvPr/>
        </p:nvSpPr>
        <p:spPr>
          <a:xfrm rot="5400000">
            <a:off x="5995330" y="2380116"/>
            <a:ext cx="3879239" cy="4137541"/>
          </a:xfrm>
          <a:custGeom>
            <a:avLst/>
            <a:gdLst>
              <a:gd name="connsiteX0" fmla="*/ 3302991 w 3426406"/>
              <a:gd name="connsiteY0" fmla="*/ 0 h 4009000"/>
              <a:gd name="connsiteX1" fmla="*/ 3397063 w 3426406"/>
              <a:gd name="connsiteY1" fmla="*/ 0 h 4009000"/>
              <a:gd name="connsiteX2" fmla="*/ 3420581 w 3426406"/>
              <a:gd name="connsiteY2" fmla="*/ 23518 h 4009000"/>
              <a:gd name="connsiteX3" fmla="*/ 3420581 w 3426406"/>
              <a:gd name="connsiteY3" fmla="*/ 2180440 h 4009000"/>
              <a:gd name="connsiteX4" fmla="*/ 3426406 w 3426406"/>
              <a:gd name="connsiteY4" fmla="*/ 2295797 h 4009000"/>
              <a:gd name="connsiteX5" fmla="*/ 3420581 w 3426406"/>
              <a:gd name="connsiteY5" fmla="*/ 2411154 h 4009000"/>
              <a:gd name="connsiteX6" fmla="*/ 3420581 w 3426406"/>
              <a:gd name="connsiteY6" fmla="*/ 2437296 h 4009000"/>
              <a:gd name="connsiteX7" fmla="*/ 3419078 w 3426406"/>
              <a:gd name="connsiteY7" fmla="*/ 2440926 h 4009000"/>
              <a:gd name="connsiteX8" fmla="*/ 3417561 w 3426406"/>
              <a:gd name="connsiteY8" fmla="*/ 2470962 h 4009000"/>
              <a:gd name="connsiteX9" fmla="*/ 1713203 w 3426406"/>
              <a:gd name="connsiteY9" fmla="*/ 4009000 h 4009000"/>
              <a:gd name="connsiteX10" fmla="*/ 0 w 3426406"/>
              <a:gd name="connsiteY10" fmla="*/ 2295797 h 4009000"/>
              <a:gd name="connsiteX11" fmla="*/ 1713203 w 3426406"/>
              <a:gd name="connsiteY11" fmla="*/ 582594 h 4009000"/>
              <a:gd name="connsiteX12" fmla="*/ 3219631 w 3426406"/>
              <a:gd name="connsiteY12" fmla="*/ 1479183 h 4009000"/>
              <a:gd name="connsiteX13" fmla="*/ 3279473 w 3426406"/>
              <a:gd name="connsiteY13" fmla="*/ 1603406 h 4009000"/>
              <a:gd name="connsiteX14" fmla="*/ 3279473 w 3426406"/>
              <a:gd name="connsiteY14" fmla="*/ 23518 h 4009000"/>
              <a:gd name="connsiteX15" fmla="*/ 3302991 w 3426406"/>
              <a:gd name="connsiteY15" fmla="*/ 0 h 4009000"/>
              <a:gd name="connsiteX0" fmla="*/ 3279473 w 3426406"/>
              <a:gd name="connsiteY0" fmla="*/ 125190 h 4110672"/>
              <a:gd name="connsiteX1" fmla="*/ 3397063 w 3426406"/>
              <a:gd name="connsiteY1" fmla="*/ 101672 h 4110672"/>
              <a:gd name="connsiteX2" fmla="*/ 3420581 w 3426406"/>
              <a:gd name="connsiteY2" fmla="*/ 125190 h 4110672"/>
              <a:gd name="connsiteX3" fmla="*/ 3420581 w 3426406"/>
              <a:gd name="connsiteY3" fmla="*/ 2282112 h 4110672"/>
              <a:gd name="connsiteX4" fmla="*/ 3426406 w 3426406"/>
              <a:gd name="connsiteY4" fmla="*/ 2397469 h 4110672"/>
              <a:gd name="connsiteX5" fmla="*/ 3420581 w 3426406"/>
              <a:gd name="connsiteY5" fmla="*/ 2512826 h 4110672"/>
              <a:gd name="connsiteX6" fmla="*/ 3420581 w 3426406"/>
              <a:gd name="connsiteY6" fmla="*/ 2538968 h 4110672"/>
              <a:gd name="connsiteX7" fmla="*/ 3419078 w 3426406"/>
              <a:gd name="connsiteY7" fmla="*/ 2542598 h 4110672"/>
              <a:gd name="connsiteX8" fmla="*/ 3417561 w 3426406"/>
              <a:gd name="connsiteY8" fmla="*/ 2572634 h 4110672"/>
              <a:gd name="connsiteX9" fmla="*/ 1713203 w 3426406"/>
              <a:gd name="connsiteY9" fmla="*/ 4110672 h 4110672"/>
              <a:gd name="connsiteX10" fmla="*/ 0 w 3426406"/>
              <a:gd name="connsiteY10" fmla="*/ 2397469 h 4110672"/>
              <a:gd name="connsiteX11" fmla="*/ 1713203 w 3426406"/>
              <a:gd name="connsiteY11" fmla="*/ 684266 h 4110672"/>
              <a:gd name="connsiteX12" fmla="*/ 3219631 w 3426406"/>
              <a:gd name="connsiteY12" fmla="*/ 1580855 h 4110672"/>
              <a:gd name="connsiteX13" fmla="*/ 3279473 w 3426406"/>
              <a:gd name="connsiteY13" fmla="*/ 1705078 h 4110672"/>
              <a:gd name="connsiteX14" fmla="*/ 3279473 w 3426406"/>
              <a:gd name="connsiteY14" fmla="*/ 125190 h 4110672"/>
              <a:gd name="connsiteX0" fmla="*/ 3279473 w 3426406"/>
              <a:gd name="connsiteY0" fmla="*/ 234926 h 4220408"/>
              <a:gd name="connsiteX1" fmla="*/ 3420581 w 3426406"/>
              <a:gd name="connsiteY1" fmla="*/ 234926 h 4220408"/>
              <a:gd name="connsiteX2" fmla="*/ 3420581 w 3426406"/>
              <a:gd name="connsiteY2" fmla="*/ 2391848 h 4220408"/>
              <a:gd name="connsiteX3" fmla="*/ 3426406 w 3426406"/>
              <a:gd name="connsiteY3" fmla="*/ 2507205 h 4220408"/>
              <a:gd name="connsiteX4" fmla="*/ 3420581 w 3426406"/>
              <a:gd name="connsiteY4" fmla="*/ 2622562 h 4220408"/>
              <a:gd name="connsiteX5" fmla="*/ 3420581 w 3426406"/>
              <a:gd name="connsiteY5" fmla="*/ 2648704 h 4220408"/>
              <a:gd name="connsiteX6" fmla="*/ 3419078 w 3426406"/>
              <a:gd name="connsiteY6" fmla="*/ 2652334 h 4220408"/>
              <a:gd name="connsiteX7" fmla="*/ 3417561 w 3426406"/>
              <a:gd name="connsiteY7" fmla="*/ 2682370 h 4220408"/>
              <a:gd name="connsiteX8" fmla="*/ 1713203 w 3426406"/>
              <a:gd name="connsiteY8" fmla="*/ 4220408 h 4220408"/>
              <a:gd name="connsiteX9" fmla="*/ 0 w 3426406"/>
              <a:gd name="connsiteY9" fmla="*/ 2507205 h 4220408"/>
              <a:gd name="connsiteX10" fmla="*/ 1713203 w 3426406"/>
              <a:gd name="connsiteY10" fmla="*/ 794002 h 4220408"/>
              <a:gd name="connsiteX11" fmla="*/ 3219631 w 3426406"/>
              <a:gd name="connsiteY11" fmla="*/ 1690591 h 4220408"/>
              <a:gd name="connsiteX12" fmla="*/ 3279473 w 3426406"/>
              <a:gd name="connsiteY12" fmla="*/ 1814814 h 4220408"/>
              <a:gd name="connsiteX13" fmla="*/ 3279473 w 3426406"/>
              <a:gd name="connsiteY13" fmla="*/ 234926 h 4220408"/>
              <a:gd name="connsiteX0" fmla="*/ 3279473 w 3426406"/>
              <a:gd name="connsiteY0" fmla="*/ 0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0 h 3985482"/>
              <a:gd name="connsiteX0" fmla="*/ 3279473 w 3426406"/>
              <a:gd name="connsiteY0" fmla="*/ 330925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330925 h 3985482"/>
              <a:gd name="connsiteX0" fmla="*/ 3279473 w 3426406"/>
              <a:gd name="connsiteY0" fmla="*/ 0 h 3654557"/>
              <a:gd name="connsiteX1" fmla="*/ 3420581 w 3426406"/>
              <a:gd name="connsiteY1" fmla="*/ 0 h 3654557"/>
              <a:gd name="connsiteX2" fmla="*/ 3420581 w 3426406"/>
              <a:gd name="connsiteY2" fmla="*/ 1825997 h 3654557"/>
              <a:gd name="connsiteX3" fmla="*/ 3426406 w 3426406"/>
              <a:gd name="connsiteY3" fmla="*/ 1941354 h 3654557"/>
              <a:gd name="connsiteX4" fmla="*/ 3420581 w 3426406"/>
              <a:gd name="connsiteY4" fmla="*/ 2056711 h 3654557"/>
              <a:gd name="connsiteX5" fmla="*/ 3420581 w 3426406"/>
              <a:gd name="connsiteY5" fmla="*/ 2082853 h 3654557"/>
              <a:gd name="connsiteX6" fmla="*/ 3419078 w 3426406"/>
              <a:gd name="connsiteY6" fmla="*/ 2086483 h 3654557"/>
              <a:gd name="connsiteX7" fmla="*/ 3417561 w 3426406"/>
              <a:gd name="connsiteY7" fmla="*/ 2116519 h 3654557"/>
              <a:gd name="connsiteX8" fmla="*/ 1713203 w 3426406"/>
              <a:gd name="connsiteY8" fmla="*/ 3654557 h 3654557"/>
              <a:gd name="connsiteX9" fmla="*/ 0 w 3426406"/>
              <a:gd name="connsiteY9" fmla="*/ 1941354 h 3654557"/>
              <a:gd name="connsiteX10" fmla="*/ 1713203 w 3426406"/>
              <a:gd name="connsiteY10" fmla="*/ 228151 h 3654557"/>
              <a:gd name="connsiteX11" fmla="*/ 3219631 w 3426406"/>
              <a:gd name="connsiteY11" fmla="*/ 1124740 h 3654557"/>
              <a:gd name="connsiteX12" fmla="*/ 3279473 w 3426406"/>
              <a:gd name="connsiteY12" fmla="*/ 1248963 h 3654557"/>
              <a:gd name="connsiteX13" fmla="*/ 3279473 w 3426406"/>
              <a:gd name="connsiteY13" fmla="*/ 0 h 36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6406" h="3654557">
                <a:moveTo>
                  <a:pt x="3279473" y="0"/>
                </a:moveTo>
                <a:lnTo>
                  <a:pt x="3420581" y="0"/>
                </a:lnTo>
                <a:lnTo>
                  <a:pt x="3420581" y="1825997"/>
                </a:lnTo>
                <a:lnTo>
                  <a:pt x="3426406" y="1941354"/>
                </a:lnTo>
                <a:lnTo>
                  <a:pt x="3420581" y="2056711"/>
                </a:lnTo>
                <a:lnTo>
                  <a:pt x="3420581" y="2082853"/>
                </a:lnTo>
                <a:lnTo>
                  <a:pt x="3419078" y="2086483"/>
                </a:lnTo>
                <a:cubicBezTo>
                  <a:pt x="3418572" y="2096495"/>
                  <a:pt x="3418067" y="2106507"/>
                  <a:pt x="3417561" y="2116519"/>
                </a:cubicBezTo>
                <a:cubicBezTo>
                  <a:pt x="3329828" y="2980412"/>
                  <a:pt x="2600243" y="3654557"/>
                  <a:pt x="1713203" y="3654557"/>
                </a:cubicBezTo>
                <a:cubicBezTo>
                  <a:pt x="767027" y="3654557"/>
                  <a:pt x="0" y="2887530"/>
                  <a:pt x="0" y="1941354"/>
                </a:cubicBezTo>
                <a:cubicBezTo>
                  <a:pt x="0" y="995178"/>
                  <a:pt x="767027" y="228151"/>
                  <a:pt x="1713203" y="228151"/>
                </a:cubicBezTo>
                <a:cubicBezTo>
                  <a:pt x="2363699" y="228151"/>
                  <a:pt x="2929519" y="590691"/>
                  <a:pt x="3219631" y="1124740"/>
                </a:cubicBezTo>
                <a:lnTo>
                  <a:pt x="3279473" y="1248963"/>
                </a:lnTo>
                <a:lnTo>
                  <a:pt x="3279473" y="0"/>
                </a:lnTo>
                <a:close/>
              </a:path>
            </a:pathLst>
          </a:custGeom>
          <a:solidFill>
            <a:schemeClr val="accent3">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1" name="Freeform 20">
            <a:extLst>
              <a:ext uri="{FF2B5EF4-FFF2-40B4-BE49-F238E27FC236}">
                <a16:creationId xmlns:a16="http://schemas.microsoft.com/office/drawing/2014/main" id="{A7399EFC-6148-FEEF-8551-E041F7211449}"/>
              </a:ext>
            </a:extLst>
          </p:cNvPr>
          <p:cNvSpPr/>
          <p:nvPr/>
        </p:nvSpPr>
        <p:spPr>
          <a:xfrm rot="5400000">
            <a:off x="5740610" y="2385269"/>
            <a:ext cx="4122456" cy="3572333"/>
          </a:xfrm>
          <a:custGeom>
            <a:avLst/>
            <a:gdLst>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0 w 3897831"/>
              <a:gd name="connsiteY8" fmla="*/ 34067 h 3155326"/>
              <a:gd name="connsiteX9" fmla="*/ 23518 w 3897831"/>
              <a:gd name="connsiteY9" fmla="*/ 10549 h 3155326"/>
              <a:gd name="connsiteX10" fmla="*/ 2143112 w 3897831"/>
              <a:gd name="connsiteY10" fmla="*/ 10549 h 3155326"/>
              <a:gd name="connsiteX11" fmla="*/ 2158861 w 3897831"/>
              <a:gd name="connsiteY11" fmla="*/ 8145 h 3155326"/>
              <a:gd name="connsiteX12" fmla="*/ 2320168 w 3897831"/>
              <a:gd name="connsiteY12" fmla="*/ 0 h 3155326"/>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23518 w 3897831"/>
              <a:gd name="connsiteY8" fmla="*/ 10549 h 3155326"/>
              <a:gd name="connsiteX9" fmla="*/ 2143112 w 3897831"/>
              <a:gd name="connsiteY9" fmla="*/ 10549 h 3155326"/>
              <a:gd name="connsiteX10" fmla="*/ 2158861 w 3897831"/>
              <a:gd name="connsiteY10" fmla="*/ 8145 h 3155326"/>
              <a:gd name="connsiteX11" fmla="*/ 2320168 w 3897831"/>
              <a:gd name="connsiteY11" fmla="*/ 0 h 3155326"/>
              <a:gd name="connsiteX0" fmla="*/ 2531704 w 4109367"/>
              <a:gd name="connsiteY0" fmla="*/ 0 h 3155326"/>
              <a:gd name="connsiteX1" fmla="*/ 4109367 w 4109367"/>
              <a:gd name="connsiteY1" fmla="*/ 1577663 h 3155326"/>
              <a:gd name="connsiteX2" fmla="*/ 2531704 w 4109367"/>
              <a:gd name="connsiteY2" fmla="*/ 3155326 h 3155326"/>
              <a:gd name="connsiteX3" fmla="*/ 954041 w 4109367"/>
              <a:gd name="connsiteY3" fmla="*/ 1577663 h 3155326"/>
              <a:gd name="connsiteX4" fmla="*/ 1779697 w 4109367"/>
              <a:gd name="connsiteY4" fmla="*/ 190416 h 3155326"/>
              <a:gd name="connsiteX5" fmla="*/ 1860154 w 4109367"/>
              <a:gd name="connsiteY5" fmla="*/ 151657 h 3155326"/>
              <a:gd name="connsiteX6" fmla="*/ 235054 w 4109367"/>
              <a:gd name="connsiteY6" fmla="*/ 151657 h 3155326"/>
              <a:gd name="connsiteX7" fmla="*/ 235054 w 4109367"/>
              <a:gd name="connsiteY7" fmla="*/ 10549 h 3155326"/>
              <a:gd name="connsiteX8" fmla="*/ 2354648 w 4109367"/>
              <a:gd name="connsiteY8" fmla="*/ 10549 h 3155326"/>
              <a:gd name="connsiteX9" fmla="*/ 2370397 w 4109367"/>
              <a:gd name="connsiteY9" fmla="*/ 8145 h 3155326"/>
              <a:gd name="connsiteX10" fmla="*/ 2531704 w 4109367"/>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0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233082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063568 w 3641231"/>
              <a:gd name="connsiteY0" fmla="*/ 0 h 3155326"/>
              <a:gd name="connsiteX1" fmla="*/ 3641231 w 3641231"/>
              <a:gd name="connsiteY1" fmla="*/ 1577663 h 3155326"/>
              <a:gd name="connsiteX2" fmla="*/ 2063568 w 3641231"/>
              <a:gd name="connsiteY2" fmla="*/ 3155326 h 3155326"/>
              <a:gd name="connsiteX3" fmla="*/ 485905 w 3641231"/>
              <a:gd name="connsiteY3" fmla="*/ 1577663 h 3155326"/>
              <a:gd name="connsiteX4" fmla="*/ 1311561 w 3641231"/>
              <a:gd name="connsiteY4" fmla="*/ 190416 h 3155326"/>
              <a:gd name="connsiteX5" fmla="*/ 1392018 w 3641231"/>
              <a:gd name="connsiteY5" fmla="*/ 151657 h 3155326"/>
              <a:gd name="connsiteX6" fmla="*/ 5977 w 3641231"/>
              <a:gd name="connsiteY6" fmla="*/ 157634 h 3155326"/>
              <a:gd name="connsiteX7" fmla="*/ 0 w 3641231"/>
              <a:gd name="connsiteY7" fmla="*/ 10549 h 3155326"/>
              <a:gd name="connsiteX8" fmla="*/ 1886512 w 3641231"/>
              <a:gd name="connsiteY8" fmla="*/ 10549 h 3155326"/>
              <a:gd name="connsiteX9" fmla="*/ 1902261 w 3641231"/>
              <a:gd name="connsiteY9" fmla="*/ 8145 h 3155326"/>
              <a:gd name="connsiteX10" fmla="*/ 2063568 w 3641231"/>
              <a:gd name="connsiteY10" fmla="*/ 0 h 31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1231" h="3155326">
                <a:moveTo>
                  <a:pt x="2063568" y="0"/>
                </a:moveTo>
                <a:cubicBezTo>
                  <a:pt x="2934887" y="0"/>
                  <a:pt x="3641231" y="706344"/>
                  <a:pt x="3641231" y="1577663"/>
                </a:cubicBezTo>
                <a:cubicBezTo>
                  <a:pt x="3641231" y="2448982"/>
                  <a:pt x="2934887" y="3155326"/>
                  <a:pt x="2063568" y="3155326"/>
                </a:cubicBezTo>
                <a:cubicBezTo>
                  <a:pt x="1192249" y="3155326"/>
                  <a:pt x="485905" y="2448982"/>
                  <a:pt x="485905" y="1577663"/>
                </a:cubicBezTo>
                <a:cubicBezTo>
                  <a:pt x="485905" y="978631"/>
                  <a:pt x="819763" y="457576"/>
                  <a:pt x="1311561" y="190416"/>
                </a:cubicBezTo>
                <a:lnTo>
                  <a:pt x="1392018" y="151657"/>
                </a:lnTo>
                <a:lnTo>
                  <a:pt x="5977" y="157634"/>
                </a:lnTo>
                <a:lnTo>
                  <a:pt x="0" y="10549"/>
                </a:lnTo>
                <a:lnTo>
                  <a:pt x="1886512" y="10549"/>
                </a:lnTo>
                <a:lnTo>
                  <a:pt x="1902261" y="8145"/>
                </a:lnTo>
                <a:cubicBezTo>
                  <a:pt x="1955298" y="2759"/>
                  <a:pt x="2009111" y="0"/>
                  <a:pt x="2063568" y="0"/>
                </a:cubicBezTo>
                <a:close/>
              </a:path>
            </a:pathLst>
          </a:custGeom>
          <a:solidFill>
            <a:schemeClr val="accent3">
              <a:lumMod val="40000"/>
              <a:lumOff val="60000"/>
              <a:alpha val="6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2" name="Freeform 21">
            <a:extLst>
              <a:ext uri="{FF2B5EF4-FFF2-40B4-BE49-F238E27FC236}">
                <a16:creationId xmlns:a16="http://schemas.microsoft.com/office/drawing/2014/main" id="{52AB11F6-923B-2B57-1095-8080EE084580}"/>
              </a:ext>
            </a:extLst>
          </p:cNvPr>
          <p:cNvSpPr/>
          <p:nvPr/>
        </p:nvSpPr>
        <p:spPr>
          <a:xfrm rot="10800000">
            <a:off x="6157824" y="1956008"/>
            <a:ext cx="3250440" cy="4122366"/>
          </a:xfrm>
          <a:custGeom>
            <a:avLst/>
            <a:gdLst>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44776 w 2871008"/>
              <a:gd name="connsiteY7" fmla="*/ 3826035 h 3826035"/>
              <a:gd name="connsiteX8" fmla="*/ 2721258 w 2871008"/>
              <a:gd name="connsiteY8" fmla="*/ 3802517 h 3826035"/>
              <a:gd name="connsiteX9" fmla="*/ 2721258 w 2871008"/>
              <a:gd name="connsiteY9" fmla="*/ 2070952 h 3826035"/>
              <a:gd name="connsiteX10" fmla="*/ 2697750 w 2871008"/>
              <a:gd name="connsiteY10" fmla="*/ 2119751 h 3826035"/>
              <a:gd name="connsiteX11" fmla="*/ 1435504 w 2871008"/>
              <a:gd name="connsiteY11" fmla="*/ 2871008 h 3826035"/>
              <a:gd name="connsiteX12" fmla="*/ 0 w 2871008"/>
              <a:gd name="connsiteY12" fmla="*/ 1435504 h 3826035"/>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21258 w 2871008"/>
              <a:gd name="connsiteY7" fmla="*/ 3802517 h 3826035"/>
              <a:gd name="connsiteX8" fmla="*/ 2721258 w 2871008"/>
              <a:gd name="connsiteY8" fmla="*/ 2070952 h 3826035"/>
              <a:gd name="connsiteX9" fmla="*/ 2697750 w 2871008"/>
              <a:gd name="connsiteY9" fmla="*/ 2119751 h 3826035"/>
              <a:gd name="connsiteX10" fmla="*/ 1435504 w 2871008"/>
              <a:gd name="connsiteY10" fmla="*/ 2871008 h 3826035"/>
              <a:gd name="connsiteX11" fmla="*/ 0 w 2871008"/>
              <a:gd name="connsiteY11" fmla="*/ 1435504 h 3826035"/>
              <a:gd name="connsiteX0" fmla="*/ 0 w 2871008"/>
              <a:gd name="connsiteY0" fmla="*/ 1435504 h 4049909"/>
              <a:gd name="connsiteX1" fmla="*/ 1435504 w 2871008"/>
              <a:gd name="connsiteY1" fmla="*/ 0 h 4049909"/>
              <a:gd name="connsiteX2" fmla="*/ 2871008 w 2871008"/>
              <a:gd name="connsiteY2" fmla="*/ 1435504 h 4049909"/>
              <a:gd name="connsiteX3" fmla="*/ 2863596 w 2871008"/>
              <a:gd name="connsiteY3" fmla="*/ 1582276 h 4049909"/>
              <a:gd name="connsiteX4" fmla="*/ 2862366 w 2871008"/>
              <a:gd name="connsiteY4" fmla="*/ 1590340 h 4049909"/>
              <a:gd name="connsiteX5" fmla="*/ 2862366 w 2871008"/>
              <a:gd name="connsiteY5" fmla="*/ 3802517 h 4049909"/>
              <a:gd name="connsiteX6" fmla="*/ 2721258 w 2871008"/>
              <a:gd name="connsiteY6" fmla="*/ 3802517 h 4049909"/>
              <a:gd name="connsiteX7" fmla="*/ 2721258 w 2871008"/>
              <a:gd name="connsiteY7" fmla="*/ 2070952 h 4049909"/>
              <a:gd name="connsiteX8" fmla="*/ 2697750 w 2871008"/>
              <a:gd name="connsiteY8" fmla="*/ 2119751 h 4049909"/>
              <a:gd name="connsiteX9" fmla="*/ 1435504 w 2871008"/>
              <a:gd name="connsiteY9" fmla="*/ 2871008 h 4049909"/>
              <a:gd name="connsiteX10" fmla="*/ 0 w 2871008"/>
              <a:gd name="connsiteY10" fmla="*/ 1435504 h 4049909"/>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2366 w 2871008"/>
              <a:gd name="connsiteY5" fmla="*/ 3802517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8346 w 2871008"/>
              <a:gd name="connsiteY5" fmla="*/ 3635176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641152"/>
              <a:gd name="connsiteX1" fmla="*/ 1435504 w 2871008"/>
              <a:gd name="connsiteY1" fmla="*/ 0 h 3641152"/>
              <a:gd name="connsiteX2" fmla="*/ 2871008 w 2871008"/>
              <a:gd name="connsiteY2" fmla="*/ 1435504 h 3641152"/>
              <a:gd name="connsiteX3" fmla="*/ 2863596 w 2871008"/>
              <a:gd name="connsiteY3" fmla="*/ 1582276 h 3641152"/>
              <a:gd name="connsiteX4" fmla="*/ 2862366 w 2871008"/>
              <a:gd name="connsiteY4" fmla="*/ 1590340 h 3641152"/>
              <a:gd name="connsiteX5" fmla="*/ 2868346 w 2871008"/>
              <a:gd name="connsiteY5" fmla="*/ 3635176 h 3641152"/>
              <a:gd name="connsiteX6" fmla="*/ 2721261 w 2871008"/>
              <a:gd name="connsiteY6" fmla="*/ 3641152 h 3641152"/>
              <a:gd name="connsiteX7" fmla="*/ 2721258 w 2871008"/>
              <a:gd name="connsiteY7" fmla="*/ 2070952 h 3641152"/>
              <a:gd name="connsiteX8" fmla="*/ 2697750 w 2871008"/>
              <a:gd name="connsiteY8" fmla="*/ 2119751 h 3641152"/>
              <a:gd name="connsiteX9" fmla="*/ 1435504 w 2871008"/>
              <a:gd name="connsiteY9" fmla="*/ 2871008 h 3641152"/>
              <a:gd name="connsiteX10" fmla="*/ 0 w 2871008"/>
              <a:gd name="connsiteY10" fmla="*/ 1435504 h 364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1008" h="3641152">
                <a:moveTo>
                  <a:pt x="0" y="1435504"/>
                </a:moveTo>
                <a:cubicBezTo>
                  <a:pt x="0" y="642697"/>
                  <a:pt x="642697" y="0"/>
                  <a:pt x="1435504" y="0"/>
                </a:cubicBezTo>
                <a:cubicBezTo>
                  <a:pt x="2228311" y="0"/>
                  <a:pt x="2871008" y="642697"/>
                  <a:pt x="2871008" y="1435504"/>
                </a:cubicBezTo>
                <a:cubicBezTo>
                  <a:pt x="2871008" y="1485055"/>
                  <a:pt x="2868497" y="1534019"/>
                  <a:pt x="2863596" y="1582276"/>
                </a:cubicBezTo>
                <a:lnTo>
                  <a:pt x="2862366" y="1590340"/>
                </a:lnTo>
                <a:cubicBezTo>
                  <a:pt x="2864359" y="2271952"/>
                  <a:pt x="2866353" y="2953564"/>
                  <a:pt x="2868346" y="3635176"/>
                </a:cubicBezTo>
                <a:lnTo>
                  <a:pt x="2721261" y="3641152"/>
                </a:lnTo>
                <a:lnTo>
                  <a:pt x="2721258" y="2070952"/>
                </a:lnTo>
                <a:lnTo>
                  <a:pt x="2697750" y="2119751"/>
                </a:lnTo>
                <a:cubicBezTo>
                  <a:pt x="2454663" y="2567233"/>
                  <a:pt x="1980559" y="2871008"/>
                  <a:pt x="1435504" y="2871008"/>
                </a:cubicBezTo>
                <a:cubicBezTo>
                  <a:pt x="642697" y="2871008"/>
                  <a:pt x="0" y="2228311"/>
                  <a:pt x="0" y="1435504"/>
                </a:cubicBezTo>
                <a:close/>
              </a:path>
            </a:pathLst>
          </a:custGeom>
          <a:solidFill>
            <a:schemeClr val="accent3">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3" name="Freeform 22">
            <a:extLst>
              <a:ext uri="{FF2B5EF4-FFF2-40B4-BE49-F238E27FC236}">
                <a16:creationId xmlns:a16="http://schemas.microsoft.com/office/drawing/2014/main" id="{2DBCF47E-5E2B-4729-FD9A-4FBD6C899EDB}"/>
              </a:ext>
            </a:extLst>
          </p:cNvPr>
          <p:cNvSpPr/>
          <p:nvPr/>
        </p:nvSpPr>
        <p:spPr>
          <a:xfrm rot="5400000">
            <a:off x="5802441" y="2473823"/>
            <a:ext cx="2899651" cy="3950131"/>
          </a:xfrm>
          <a:custGeom>
            <a:avLst/>
            <a:gdLst>
              <a:gd name="connsiteX0" fmla="*/ 1280584 w 2561168"/>
              <a:gd name="connsiteY0" fmla="*/ 0 h 3644023"/>
              <a:gd name="connsiteX1" fmla="*/ 2561168 w 2561168"/>
              <a:gd name="connsiteY1" fmla="*/ 1280584 h 3644023"/>
              <a:gd name="connsiteX2" fmla="*/ 1280584 w 2561168"/>
              <a:gd name="connsiteY2" fmla="*/ 2561168 h 3644023"/>
              <a:gd name="connsiteX3" fmla="*/ 154560 w 2561168"/>
              <a:gd name="connsiteY3" fmla="*/ 1890986 h 3644023"/>
              <a:gd name="connsiteX4" fmla="*/ 141959 w 2561168"/>
              <a:gd name="connsiteY4" fmla="*/ 1864829 h 3644023"/>
              <a:gd name="connsiteX5" fmla="*/ 141959 w 2561168"/>
              <a:gd name="connsiteY5" fmla="*/ 3620505 h 3644023"/>
              <a:gd name="connsiteX6" fmla="*/ 118441 w 2561168"/>
              <a:gd name="connsiteY6" fmla="*/ 3644023 h 3644023"/>
              <a:gd name="connsiteX7" fmla="*/ 24369 w 2561168"/>
              <a:gd name="connsiteY7" fmla="*/ 3644023 h 3644023"/>
              <a:gd name="connsiteX8" fmla="*/ 851 w 2561168"/>
              <a:gd name="connsiteY8" fmla="*/ 3620505 h 3644023"/>
              <a:gd name="connsiteX9" fmla="*/ 851 w 2561168"/>
              <a:gd name="connsiteY9" fmla="*/ 1297437 h 3644023"/>
              <a:gd name="connsiteX10" fmla="*/ 0 w 2561168"/>
              <a:gd name="connsiteY10" fmla="*/ 1280584 h 3644023"/>
              <a:gd name="connsiteX11" fmla="*/ 851 w 2561168"/>
              <a:gd name="connsiteY11" fmla="*/ 1263731 h 3644023"/>
              <a:gd name="connsiteX12" fmla="*/ 851 w 2561168"/>
              <a:gd name="connsiteY12" fmla="*/ 1206727 h 3644023"/>
              <a:gd name="connsiteX13" fmla="*/ 4129 w 2561168"/>
              <a:gd name="connsiteY13" fmla="*/ 1198813 h 3644023"/>
              <a:gd name="connsiteX14" fmla="*/ 6612 w 2561168"/>
              <a:gd name="connsiteY14" fmla="*/ 1149652 h 3644023"/>
              <a:gd name="connsiteX15" fmla="*/ 1280584 w 2561168"/>
              <a:gd name="connsiteY15" fmla="*/ 0 h 3644023"/>
              <a:gd name="connsiteX0" fmla="*/ 1280584 w 2561168"/>
              <a:gd name="connsiteY0" fmla="*/ 0 h 3758683"/>
              <a:gd name="connsiteX1" fmla="*/ 2561168 w 2561168"/>
              <a:gd name="connsiteY1" fmla="*/ 1280584 h 3758683"/>
              <a:gd name="connsiteX2" fmla="*/ 1280584 w 2561168"/>
              <a:gd name="connsiteY2" fmla="*/ 2561168 h 3758683"/>
              <a:gd name="connsiteX3" fmla="*/ 154560 w 2561168"/>
              <a:gd name="connsiteY3" fmla="*/ 1890986 h 3758683"/>
              <a:gd name="connsiteX4" fmla="*/ 141959 w 2561168"/>
              <a:gd name="connsiteY4" fmla="*/ 1864829 h 3758683"/>
              <a:gd name="connsiteX5" fmla="*/ 141959 w 2561168"/>
              <a:gd name="connsiteY5" fmla="*/ 3620505 h 3758683"/>
              <a:gd name="connsiteX6" fmla="*/ 24369 w 2561168"/>
              <a:gd name="connsiteY6" fmla="*/ 3644023 h 3758683"/>
              <a:gd name="connsiteX7" fmla="*/ 851 w 2561168"/>
              <a:gd name="connsiteY7" fmla="*/ 3620505 h 3758683"/>
              <a:gd name="connsiteX8" fmla="*/ 851 w 2561168"/>
              <a:gd name="connsiteY8" fmla="*/ 1297437 h 3758683"/>
              <a:gd name="connsiteX9" fmla="*/ 0 w 2561168"/>
              <a:gd name="connsiteY9" fmla="*/ 1280584 h 3758683"/>
              <a:gd name="connsiteX10" fmla="*/ 851 w 2561168"/>
              <a:gd name="connsiteY10" fmla="*/ 1263731 h 3758683"/>
              <a:gd name="connsiteX11" fmla="*/ 851 w 2561168"/>
              <a:gd name="connsiteY11" fmla="*/ 1206727 h 3758683"/>
              <a:gd name="connsiteX12" fmla="*/ 4129 w 2561168"/>
              <a:gd name="connsiteY12" fmla="*/ 1198813 h 3758683"/>
              <a:gd name="connsiteX13" fmla="*/ 6612 w 2561168"/>
              <a:gd name="connsiteY13" fmla="*/ 1149652 h 3758683"/>
              <a:gd name="connsiteX14" fmla="*/ 1280584 w 2561168"/>
              <a:gd name="connsiteY14" fmla="*/ 0 h 3758683"/>
              <a:gd name="connsiteX0" fmla="*/ 1280584 w 2561168"/>
              <a:gd name="connsiteY0" fmla="*/ 0 h 3876648"/>
              <a:gd name="connsiteX1" fmla="*/ 2561168 w 2561168"/>
              <a:gd name="connsiteY1" fmla="*/ 1280584 h 3876648"/>
              <a:gd name="connsiteX2" fmla="*/ 1280584 w 2561168"/>
              <a:gd name="connsiteY2" fmla="*/ 2561168 h 3876648"/>
              <a:gd name="connsiteX3" fmla="*/ 154560 w 2561168"/>
              <a:gd name="connsiteY3" fmla="*/ 1890986 h 3876648"/>
              <a:gd name="connsiteX4" fmla="*/ 141959 w 2561168"/>
              <a:gd name="connsiteY4" fmla="*/ 1864829 h 3876648"/>
              <a:gd name="connsiteX5" fmla="*/ 141959 w 2561168"/>
              <a:gd name="connsiteY5" fmla="*/ 3620505 h 3876648"/>
              <a:gd name="connsiteX6" fmla="*/ 851 w 2561168"/>
              <a:gd name="connsiteY6" fmla="*/ 3620505 h 3876648"/>
              <a:gd name="connsiteX7" fmla="*/ 851 w 2561168"/>
              <a:gd name="connsiteY7" fmla="*/ 1297437 h 3876648"/>
              <a:gd name="connsiteX8" fmla="*/ 0 w 2561168"/>
              <a:gd name="connsiteY8" fmla="*/ 1280584 h 3876648"/>
              <a:gd name="connsiteX9" fmla="*/ 851 w 2561168"/>
              <a:gd name="connsiteY9" fmla="*/ 1263731 h 3876648"/>
              <a:gd name="connsiteX10" fmla="*/ 851 w 2561168"/>
              <a:gd name="connsiteY10" fmla="*/ 1206727 h 3876648"/>
              <a:gd name="connsiteX11" fmla="*/ 4129 w 2561168"/>
              <a:gd name="connsiteY11" fmla="*/ 1198813 h 3876648"/>
              <a:gd name="connsiteX12" fmla="*/ 6612 w 2561168"/>
              <a:gd name="connsiteY12" fmla="*/ 1149652 h 3876648"/>
              <a:gd name="connsiteX13" fmla="*/ 1280584 w 2561168"/>
              <a:gd name="connsiteY13" fmla="*/ 0 h 3876648"/>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620505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477070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489023"/>
              <a:gd name="connsiteX1" fmla="*/ 2561168 w 2561168"/>
              <a:gd name="connsiteY1" fmla="*/ 1280584 h 3489023"/>
              <a:gd name="connsiteX2" fmla="*/ 1280584 w 2561168"/>
              <a:gd name="connsiteY2" fmla="*/ 2561168 h 3489023"/>
              <a:gd name="connsiteX3" fmla="*/ 154560 w 2561168"/>
              <a:gd name="connsiteY3" fmla="*/ 1890986 h 3489023"/>
              <a:gd name="connsiteX4" fmla="*/ 141959 w 2561168"/>
              <a:gd name="connsiteY4" fmla="*/ 1864829 h 3489023"/>
              <a:gd name="connsiteX5" fmla="*/ 141959 w 2561168"/>
              <a:gd name="connsiteY5" fmla="*/ 3489023 h 3489023"/>
              <a:gd name="connsiteX6" fmla="*/ 851 w 2561168"/>
              <a:gd name="connsiteY6" fmla="*/ 3477070 h 3489023"/>
              <a:gd name="connsiteX7" fmla="*/ 851 w 2561168"/>
              <a:gd name="connsiteY7" fmla="*/ 1297437 h 3489023"/>
              <a:gd name="connsiteX8" fmla="*/ 0 w 2561168"/>
              <a:gd name="connsiteY8" fmla="*/ 1280584 h 3489023"/>
              <a:gd name="connsiteX9" fmla="*/ 851 w 2561168"/>
              <a:gd name="connsiteY9" fmla="*/ 1263731 h 3489023"/>
              <a:gd name="connsiteX10" fmla="*/ 851 w 2561168"/>
              <a:gd name="connsiteY10" fmla="*/ 1206727 h 3489023"/>
              <a:gd name="connsiteX11" fmla="*/ 4129 w 2561168"/>
              <a:gd name="connsiteY11" fmla="*/ 1198813 h 3489023"/>
              <a:gd name="connsiteX12" fmla="*/ 6612 w 2561168"/>
              <a:gd name="connsiteY12" fmla="*/ 1149652 h 3489023"/>
              <a:gd name="connsiteX13" fmla="*/ 1280584 w 2561168"/>
              <a:gd name="connsiteY13" fmla="*/ 0 h 34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1168" h="3489023">
                <a:moveTo>
                  <a:pt x="1280584" y="0"/>
                </a:moveTo>
                <a:cubicBezTo>
                  <a:pt x="1987831" y="0"/>
                  <a:pt x="2561168" y="573337"/>
                  <a:pt x="2561168" y="1280584"/>
                </a:cubicBezTo>
                <a:cubicBezTo>
                  <a:pt x="2561168" y="1987831"/>
                  <a:pt x="1987831" y="2561168"/>
                  <a:pt x="1280584" y="2561168"/>
                </a:cubicBezTo>
                <a:cubicBezTo>
                  <a:pt x="794352" y="2561168"/>
                  <a:pt x="371413" y="2290177"/>
                  <a:pt x="154560" y="1890986"/>
                </a:cubicBezTo>
                <a:lnTo>
                  <a:pt x="141959" y="1864829"/>
                </a:lnTo>
                <a:lnTo>
                  <a:pt x="141959" y="3489023"/>
                </a:lnTo>
                <a:lnTo>
                  <a:pt x="851" y="3477070"/>
                </a:lnTo>
                <a:lnTo>
                  <a:pt x="851" y="1297437"/>
                </a:lnTo>
                <a:cubicBezTo>
                  <a:pt x="567" y="1291819"/>
                  <a:pt x="284" y="1286202"/>
                  <a:pt x="0" y="1280584"/>
                </a:cubicBezTo>
                <a:cubicBezTo>
                  <a:pt x="284" y="1274966"/>
                  <a:pt x="567" y="1269349"/>
                  <a:pt x="851" y="1263731"/>
                </a:cubicBezTo>
                <a:lnTo>
                  <a:pt x="851" y="1206727"/>
                </a:lnTo>
                <a:lnTo>
                  <a:pt x="4129" y="1198813"/>
                </a:lnTo>
                <a:lnTo>
                  <a:pt x="6612" y="1149652"/>
                </a:lnTo>
                <a:cubicBezTo>
                  <a:pt x="72190" y="503909"/>
                  <a:pt x="617540" y="0"/>
                  <a:pt x="1280584" y="0"/>
                </a:cubicBezTo>
                <a:close/>
              </a:path>
            </a:pathLst>
          </a:custGeom>
          <a:solidFill>
            <a:schemeClr val="accent3">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4" name="Freeform 23">
            <a:extLst>
              <a:ext uri="{FF2B5EF4-FFF2-40B4-BE49-F238E27FC236}">
                <a16:creationId xmlns:a16="http://schemas.microsoft.com/office/drawing/2014/main" id="{A4E1197F-CF46-43ED-8357-62BF00E99B57}"/>
              </a:ext>
            </a:extLst>
          </p:cNvPr>
          <p:cNvSpPr/>
          <p:nvPr/>
        </p:nvSpPr>
        <p:spPr>
          <a:xfrm>
            <a:off x="6502895" y="3159098"/>
            <a:ext cx="2560827" cy="3823304"/>
          </a:xfrm>
          <a:custGeom>
            <a:avLst/>
            <a:gdLst>
              <a:gd name="connsiteX0" fmla="*/ 2261896 w 2261896"/>
              <a:gd name="connsiteY0" fmla="*/ 1130948 h 3591763"/>
              <a:gd name="connsiteX1" fmla="*/ 2260837 w 2261896"/>
              <a:gd name="connsiteY1" fmla="*/ 1151912 h 3591763"/>
              <a:gd name="connsiteX2" fmla="*/ 2261896 w 2261896"/>
              <a:gd name="connsiteY2" fmla="*/ 1154467 h 3591763"/>
              <a:gd name="connsiteX3" fmla="*/ 2261896 w 2261896"/>
              <a:gd name="connsiteY3" fmla="*/ 3568245 h 3591763"/>
              <a:gd name="connsiteX4" fmla="*/ 2238378 w 2261896"/>
              <a:gd name="connsiteY4" fmla="*/ 3591763 h 3591763"/>
              <a:gd name="connsiteX5" fmla="*/ 2144306 w 2261896"/>
              <a:gd name="connsiteY5" fmla="*/ 3591763 h 3591763"/>
              <a:gd name="connsiteX6" fmla="*/ 2120788 w 2261896"/>
              <a:gd name="connsiteY6" fmla="*/ 3568245 h 3591763"/>
              <a:gd name="connsiteX7" fmla="*/ 2120788 w 2261896"/>
              <a:gd name="connsiteY7" fmla="*/ 1677611 h 3591763"/>
              <a:gd name="connsiteX8" fmla="*/ 2068748 w 2261896"/>
              <a:gd name="connsiteY8" fmla="*/ 1763272 h 3591763"/>
              <a:gd name="connsiteX9" fmla="*/ 1130948 w 2261896"/>
              <a:gd name="connsiteY9" fmla="*/ 2261896 h 3591763"/>
              <a:gd name="connsiteX10" fmla="*/ 0 w 2261896"/>
              <a:gd name="connsiteY10" fmla="*/ 1130948 h 3591763"/>
              <a:gd name="connsiteX11" fmla="*/ 1130948 w 2261896"/>
              <a:gd name="connsiteY11" fmla="*/ 0 h 3591763"/>
              <a:gd name="connsiteX12" fmla="*/ 2261896 w 2261896"/>
              <a:gd name="connsiteY12" fmla="*/ 1130948 h 3591763"/>
              <a:gd name="connsiteX0" fmla="*/ 2261896 w 2261896"/>
              <a:gd name="connsiteY0" fmla="*/ 1130948 h 3755091"/>
              <a:gd name="connsiteX1" fmla="*/ 2260837 w 2261896"/>
              <a:gd name="connsiteY1" fmla="*/ 1151912 h 3755091"/>
              <a:gd name="connsiteX2" fmla="*/ 2261896 w 2261896"/>
              <a:gd name="connsiteY2" fmla="*/ 1154467 h 3755091"/>
              <a:gd name="connsiteX3" fmla="*/ 2261896 w 2261896"/>
              <a:gd name="connsiteY3" fmla="*/ 3568245 h 3755091"/>
              <a:gd name="connsiteX4" fmla="*/ 2144306 w 2261896"/>
              <a:gd name="connsiteY4" fmla="*/ 3591763 h 3755091"/>
              <a:gd name="connsiteX5" fmla="*/ 2120788 w 2261896"/>
              <a:gd name="connsiteY5" fmla="*/ 3568245 h 3755091"/>
              <a:gd name="connsiteX6" fmla="*/ 2120788 w 2261896"/>
              <a:gd name="connsiteY6" fmla="*/ 1677611 h 3755091"/>
              <a:gd name="connsiteX7" fmla="*/ 2068748 w 2261896"/>
              <a:gd name="connsiteY7" fmla="*/ 1763272 h 3755091"/>
              <a:gd name="connsiteX8" fmla="*/ 1130948 w 2261896"/>
              <a:gd name="connsiteY8" fmla="*/ 2261896 h 3755091"/>
              <a:gd name="connsiteX9" fmla="*/ 0 w 2261896"/>
              <a:gd name="connsiteY9" fmla="*/ 1130948 h 3755091"/>
              <a:gd name="connsiteX10" fmla="*/ 1130948 w 2261896"/>
              <a:gd name="connsiteY10" fmla="*/ 0 h 3755091"/>
              <a:gd name="connsiteX11" fmla="*/ 2261896 w 2261896"/>
              <a:gd name="connsiteY11" fmla="*/ 1130948 h 3755091"/>
              <a:gd name="connsiteX0" fmla="*/ 2261896 w 2261896"/>
              <a:gd name="connsiteY0" fmla="*/ 1130948 h 3838256"/>
              <a:gd name="connsiteX1" fmla="*/ 2260837 w 2261896"/>
              <a:gd name="connsiteY1" fmla="*/ 1151912 h 3838256"/>
              <a:gd name="connsiteX2" fmla="*/ 2261896 w 2261896"/>
              <a:gd name="connsiteY2" fmla="*/ 1154467 h 3838256"/>
              <a:gd name="connsiteX3" fmla="*/ 2261896 w 2261896"/>
              <a:gd name="connsiteY3" fmla="*/ 3568245 h 3838256"/>
              <a:gd name="connsiteX4" fmla="*/ 2120788 w 2261896"/>
              <a:gd name="connsiteY4" fmla="*/ 3568245 h 3838256"/>
              <a:gd name="connsiteX5" fmla="*/ 2120788 w 2261896"/>
              <a:gd name="connsiteY5" fmla="*/ 1677611 h 3838256"/>
              <a:gd name="connsiteX6" fmla="*/ 2068748 w 2261896"/>
              <a:gd name="connsiteY6" fmla="*/ 1763272 h 3838256"/>
              <a:gd name="connsiteX7" fmla="*/ 1130948 w 2261896"/>
              <a:gd name="connsiteY7" fmla="*/ 2261896 h 3838256"/>
              <a:gd name="connsiteX8" fmla="*/ 0 w 2261896"/>
              <a:gd name="connsiteY8" fmla="*/ 1130948 h 3838256"/>
              <a:gd name="connsiteX9" fmla="*/ 1130948 w 2261896"/>
              <a:gd name="connsiteY9" fmla="*/ 0 h 3838256"/>
              <a:gd name="connsiteX10" fmla="*/ 2261896 w 2261896"/>
              <a:gd name="connsiteY10" fmla="*/ 1130948 h 3838256"/>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56824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35309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377001"/>
              <a:gd name="connsiteX1" fmla="*/ 2260837 w 2261896"/>
              <a:gd name="connsiteY1" fmla="*/ 1151912 h 3377001"/>
              <a:gd name="connsiteX2" fmla="*/ 2261896 w 2261896"/>
              <a:gd name="connsiteY2" fmla="*/ 1154467 h 3377001"/>
              <a:gd name="connsiteX3" fmla="*/ 2255920 w 2261896"/>
              <a:gd name="connsiteY3" fmla="*/ 3377001 h 3377001"/>
              <a:gd name="connsiteX4" fmla="*/ 2120788 w 2261896"/>
              <a:gd name="connsiteY4" fmla="*/ 3353095 h 3377001"/>
              <a:gd name="connsiteX5" fmla="*/ 2120788 w 2261896"/>
              <a:gd name="connsiteY5" fmla="*/ 1677611 h 3377001"/>
              <a:gd name="connsiteX6" fmla="*/ 2068748 w 2261896"/>
              <a:gd name="connsiteY6" fmla="*/ 1763272 h 3377001"/>
              <a:gd name="connsiteX7" fmla="*/ 1130948 w 2261896"/>
              <a:gd name="connsiteY7" fmla="*/ 2261896 h 3377001"/>
              <a:gd name="connsiteX8" fmla="*/ 0 w 2261896"/>
              <a:gd name="connsiteY8" fmla="*/ 1130948 h 3377001"/>
              <a:gd name="connsiteX9" fmla="*/ 1130948 w 2261896"/>
              <a:gd name="connsiteY9" fmla="*/ 0 h 3377001"/>
              <a:gd name="connsiteX10" fmla="*/ 2261896 w 2261896"/>
              <a:gd name="connsiteY10" fmla="*/ 1130948 h 337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896" h="3377001">
                <a:moveTo>
                  <a:pt x="2261896" y="1130948"/>
                </a:moveTo>
                <a:lnTo>
                  <a:pt x="2260837" y="1151912"/>
                </a:lnTo>
                <a:lnTo>
                  <a:pt x="2261896" y="1154467"/>
                </a:lnTo>
                <a:lnTo>
                  <a:pt x="2255920" y="3377001"/>
                </a:lnTo>
                <a:lnTo>
                  <a:pt x="2120788" y="3353095"/>
                </a:lnTo>
                <a:lnTo>
                  <a:pt x="2120788" y="1677611"/>
                </a:lnTo>
                <a:lnTo>
                  <a:pt x="2068748" y="1763272"/>
                </a:lnTo>
                <a:cubicBezTo>
                  <a:pt x="1865508" y="2064106"/>
                  <a:pt x="1521326" y="2261896"/>
                  <a:pt x="1130948" y="2261896"/>
                </a:cubicBezTo>
                <a:cubicBezTo>
                  <a:pt x="506343" y="2261896"/>
                  <a:pt x="0" y="1755553"/>
                  <a:pt x="0" y="1130948"/>
                </a:cubicBezTo>
                <a:cubicBezTo>
                  <a:pt x="0" y="506343"/>
                  <a:pt x="506343" y="0"/>
                  <a:pt x="1130948" y="0"/>
                </a:cubicBezTo>
                <a:cubicBezTo>
                  <a:pt x="1755553" y="0"/>
                  <a:pt x="2261896" y="506343"/>
                  <a:pt x="2261896" y="1130948"/>
                </a:cubicBezTo>
                <a:close/>
              </a:path>
            </a:pathLst>
          </a:custGeom>
          <a:solidFill>
            <a:schemeClr val="accent3">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5" name="Freeform 24">
            <a:extLst>
              <a:ext uri="{FF2B5EF4-FFF2-40B4-BE49-F238E27FC236}">
                <a16:creationId xmlns:a16="http://schemas.microsoft.com/office/drawing/2014/main" id="{F2412369-F862-9423-D8C5-C2891C490048}"/>
              </a:ext>
            </a:extLst>
          </p:cNvPr>
          <p:cNvSpPr/>
          <p:nvPr/>
        </p:nvSpPr>
        <p:spPr>
          <a:xfrm rot="5400000">
            <a:off x="6118193" y="2790123"/>
            <a:ext cx="2272761" cy="3298785"/>
          </a:xfrm>
          <a:custGeom>
            <a:avLst/>
            <a:gdLst>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88123 w 2007456"/>
              <a:gd name="connsiteY5" fmla="*/ 3074515 h 3074515"/>
              <a:gd name="connsiteX6" fmla="*/ 1864776 w 2007456"/>
              <a:gd name="connsiteY6" fmla="*/ 3051168 h 3074515"/>
              <a:gd name="connsiteX7" fmla="*/ 1864776 w 2007456"/>
              <a:gd name="connsiteY7" fmla="*/ 1517613 h 3074515"/>
              <a:gd name="connsiteX8" fmla="*/ 1836035 w 2007456"/>
              <a:gd name="connsiteY8" fmla="*/ 1564922 h 3074515"/>
              <a:gd name="connsiteX9" fmla="*/ 1003728 w 2007456"/>
              <a:gd name="connsiteY9" fmla="*/ 2007456 h 3074515"/>
              <a:gd name="connsiteX10" fmla="*/ 0 w 2007456"/>
              <a:gd name="connsiteY10" fmla="*/ 1003728 h 3074515"/>
              <a:gd name="connsiteX11" fmla="*/ 1003728 w 2007456"/>
              <a:gd name="connsiteY11" fmla="*/ 0 h 3074515"/>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64776 w 2007456"/>
              <a:gd name="connsiteY5" fmla="*/ 3051168 h 3074515"/>
              <a:gd name="connsiteX6" fmla="*/ 1864776 w 2007456"/>
              <a:gd name="connsiteY6" fmla="*/ 1517613 h 3074515"/>
              <a:gd name="connsiteX7" fmla="*/ 1836035 w 2007456"/>
              <a:gd name="connsiteY7" fmla="*/ 1564922 h 3074515"/>
              <a:gd name="connsiteX8" fmla="*/ 1003728 w 2007456"/>
              <a:gd name="connsiteY8" fmla="*/ 2007456 h 3074515"/>
              <a:gd name="connsiteX9" fmla="*/ 0 w 2007456"/>
              <a:gd name="connsiteY9" fmla="*/ 1003728 h 3074515"/>
              <a:gd name="connsiteX10" fmla="*/ 1003728 w 2007456"/>
              <a:gd name="connsiteY10" fmla="*/ 0 h 3074515"/>
              <a:gd name="connsiteX0" fmla="*/ 1003728 w 2007456"/>
              <a:gd name="connsiteY0" fmla="*/ 0 h 3272702"/>
              <a:gd name="connsiteX1" fmla="*/ 2007456 w 2007456"/>
              <a:gd name="connsiteY1" fmla="*/ 1003728 h 3272702"/>
              <a:gd name="connsiteX2" fmla="*/ 2004857 w 2007456"/>
              <a:gd name="connsiteY2" fmla="*/ 1055198 h 3272702"/>
              <a:gd name="connsiteX3" fmla="*/ 2004857 w 2007456"/>
              <a:gd name="connsiteY3" fmla="*/ 3051168 h 3272702"/>
              <a:gd name="connsiteX4" fmla="*/ 1864776 w 2007456"/>
              <a:gd name="connsiteY4" fmla="*/ 3051168 h 3272702"/>
              <a:gd name="connsiteX5" fmla="*/ 1864776 w 2007456"/>
              <a:gd name="connsiteY5" fmla="*/ 1517613 h 3272702"/>
              <a:gd name="connsiteX6" fmla="*/ 1836035 w 2007456"/>
              <a:gd name="connsiteY6" fmla="*/ 1564922 h 3272702"/>
              <a:gd name="connsiteX7" fmla="*/ 1003728 w 2007456"/>
              <a:gd name="connsiteY7" fmla="*/ 2007456 h 3272702"/>
              <a:gd name="connsiteX8" fmla="*/ 0 w 2007456"/>
              <a:gd name="connsiteY8" fmla="*/ 1003728 h 3272702"/>
              <a:gd name="connsiteX9" fmla="*/ 1003728 w 2007456"/>
              <a:gd name="connsiteY9" fmla="*/ 0 h 3272702"/>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64776 w 2007456"/>
              <a:gd name="connsiteY4" fmla="*/ 3051168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58800 w 2007456"/>
              <a:gd name="connsiteY4" fmla="*/ 2865897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2913710"/>
              <a:gd name="connsiteX1" fmla="*/ 2007456 w 2007456"/>
              <a:gd name="connsiteY1" fmla="*/ 1003728 h 2913710"/>
              <a:gd name="connsiteX2" fmla="*/ 2004857 w 2007456"/>
              <a:gd name="connsiteY2" fmla="*/ 1055198 h 2913710"/>
              <a:gd name="connsiteX3" fmla="*/ 2004857 w 2007456"/>
              <a:gd name="connsiteY3" fmla="*/ 2913710 h 2913710"/>
              <a:gd name="connsiteX4" fmla="*/ 1858800 w 2007456"/>
              <a:gd name="connsiteY4" fmla="*/ 2865897 h 2913710"/>
              <a:gd name="connsiteX5" fmla="*/ 1864776 w 2007456"/>
              <a:gd name="connsiteY5" fmla="*/ 1517613 h 2913710"/>
              <a:gd name="connsiteX6" fmla="*/ 1836035 w 2007456"/>
              <a:gd name="connsiteY6" fmla="*/ 1564922 h 2913710"/>
              <a:gd name="connsiteX7" fmla="*/ 1003728 w 2007456"/>
              <a:gd name="connsiteY7" fmla="*/ 2007456 h 2913710"/>
              <a:gd name="connsiteX8" fmla="*/ 0 w 2007456"/>
              <a:gd name="connsiteY8" fmla="*/ 1003728 h 2913710"/>
              <a:gd name="connsiteX9" fmla="*/ 1003728 w 2007456"/>
              <a:gd name="connsiteY9" fmla="*/ 0 h 291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7456" h="2913710">
                <a:moveTo>
                  <a:pt x="1003728" y="0"/>
                </a:moveTo>
                <a:cubicBezTo>
                  <a:pt x="1558072" y="0"/>
                  <a:pt x="2007456" y="449384"/>
                  <a:pt x="2007456" y="1003728"/>
                </a:cubicBezTo>
                <a:lnTo>
                  <a:pt x="2004857" y="1055198"/>
                </a:lnTo>
                <a:lnTo>
                  <a:pt x="2004857" y="2913710"/>
                </a:lnTo>
                <a:lnTo>
                  <a:pt x="1858800" y="2865897"/>
                </a:lnTo>
                <a:lnTo>
                  <a:pt x="1864776" y="1517613"/>
                </a:lnTo>
                <a:lnTo>
                  <a:pt x="1836035" y="1564922"/>
                </a:lnTo>
                <a:cubicBezTo>
                  <a:pt x="1655658" y="1831915"/>
                  <a:pt x="1350193" y="2007456"/>
                  <a:pt x="1003728" y="2007456"/>
                </a:cubicBezTo>
                <a:cubicBezTo>
                  <a:pt x="449384" y="2007456"/>
                  <a:pt x="0" y="1558072"/>
                  <a:pt x="0" y="1003728"/>
                </a:cubicBezTo>
                <a:cubicBezTo>
                  <a:pt x="0" y="449384"/>
                  <a:pt x="449384" y="0"/>
                  <a:pt x="1003728" y="0"/>
                </a:cubicBezTo>
                <a:close/>
              </a:path>
            </a:pathLst>
          </a:custGeom>
          <a:solidFill>
            <a:schemeClr val="accent3">
              <a:lumMod val="50000"/>
              <a:alpha val="3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9" name="Right Arrow 28">
            <a:extLst>
              <a:ext uri="{FF2B5EF4-FFF2-40B4-BE49-F238E27FC236}">
                <a16:creationId xmlns:a16="http://schemas.microsoft.com/office/drawing/2014/main" id="{C2EB7374-F1B6-6E79-E81A-401EF9E107B2}"/>
              </a:ext>
            </a:extLst>
          </p:cNvPr>
          <p:cNvSpPr/>
          <p:nvPr/>
        </p:nvSpPr>
        <p:spPr>
          <a:xfrm>
            <a:off x="38727" y="-5040"/>
            <a:ext cx="15193839" cy="9169108"/>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9">
            <a:extLst>
              <a:ext uri="{28A0092B-C50C-407E-A947-70E740481C1C}">
                <a14:useLocalDpi xmlns:a14="http://schemas.microsoft.com/office/drawing/2010/main" val="0"/>
              </a:ext>
            </a:extLst>
          </a:blip>
          <a:srcRect l="9091" t="15361" b="5942"/>
          <a:stretch/>
        </p:blipFill>
        <p:spPr>
          <a:xfrm>
            <a:off x="8391773" y="-5040"/>
            <a:ext cx="7656773" cy="916910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389" y="0"/>
            <a:ext cx="833144" cy="6405381"/>
            <a:chOff x="-2169520" y="-7126"/>
            <a:chExt cx="846462" cy="6507771"/>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2968310"/>
              <a:ext cx="6355110" cy="709560"/>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Gartner – Strategic Technology Trends</a:t>
              </a:r>
            </a:p>
          </p:txBody>
        </p:sp>
      </p:grpSp>
      <p:sp>
        <p:nvSpPr>
          <p:cNvPr id="61" name="Title 12">
            <a:extLst>
              <a:ext uri="{FF2B5EF4-FFF2-40B4-BE49-F238E27FC236}">
                <a16:creationId xmlns:a16="http://schemas.microsoft.com/office/drawing/2014/main" id="{A81D85AF-DEE8-358F-43F4-5D34FD923B3D}"/>
              </a:ext>
              <a:ext uri="{C183D7F6-B498-43B3-948B-1728B52AA6E4}">
                <adec:decorative xmlns:adec="http://schemas.microsoft.com/office/drawing/2017/decorative" val="1"/>
              </a:ext>
            </a:extLst>
          </p:cNvPr>
          <p:cNvSpPr txBox="1">
            <a:spLocks/>
          </p:cNvSpPr>
          <p:nvPr/>
        </p:nvSpPr>
        <p:spPr>
          <a:xfrm>
            <a:off x="937163" y="1666702"/>
            <a:ext cx="8264437" cy="369332"/>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2400" dirty="0">
                <a:gradFill>
                  <a:gsLst>
                    <a:gs pos="1250">
                      <a:srgbClr val="FFFFFF"/>
                    </a:gs>
                    <a:gs pos="100000">
                      <a:srgbClr val="FFFFFF"/>
                    </a:gs>
                  </a:gsLst>
                  <a:lin ang="5400000" scaled="0"/>
                </a:gradFill>
                <a:latin typeface="Segoe UI Semibold"/>
              </a:rPr>
              <a:t>Gartner Top 10 Strategic Technology Trends 2024</a:t>
            </a:r>
            <a:endParaRPr lang="en-NZ" sz="2400" dirty="0">
              <a:gradFill>
                <a:gsLst>
                  <a:gs pos="1250">
                    <a:srgbClr val="FFFFFF"/>
                  </a:gs>
                  <a:gs pos="100000">
                    <a:srgbClr val="FFFFFF"/>
                  </a:gs>
                </a:gsLst>
                <a:lin ang="5400000" scaled="0"/>
              </a:gradFill>
              <a:latin typeface="Segoe UI Semibold"/>
            </a:endParaRPr>
          </a:p>
        </p:txBody>
      </p:sp>
      <p:pic>
        <p:nvPicPr>
          <p:cNvPr id="5" name="Picture 4">
            <a:extLst>
              <a:ext uri="{FF2B5EF4-FFF2-40B4-BE49-F238E27FC236}">
                <a16:creationId xmlns:a16="http://schemas.microsoft.com/office/drawing/2014/main" id="{FE53F4C6-A786-F94D-5F11-5FDB6C107800}"/>
              </a:ext>
            </a:extLst>
          </p:cNvPr>
          <p:cNvPicPr>
            <a:picLocks noChangeAspect="1"/>
          </p:cNvPicPr>
          <p:nvPr/>
        </p:nvPicPr>
        <p:blipFill>
          <a:blip r:embed="rId10"/>
          <a:stretch>
            <a:fillRect/>
          </a:stretch>
        </p:blipFill>
        <p:spPr>
          <a:xfrm>
            <a:off x="1852523" y="2248208"/>
            <a:ext cx="13673659" cy="5358766"/>
          </a:xfrm>
          <a:prstGeom prst="rect">
            <a:avLst/>
          </a:prstGeom>
        </p:spPr>
      </p:pic>
      <p:sp>
        <p:nvSpPr>
          <p:cNvPr id="6" name="Oval 5">
            <a:extLst>
              <a:ext uri="{FF2B5EF4-FFF2-40B4-BE49-F238E27FC236}">
                <a16:creationId xmlns:a16="http://schemas.microsoft.com/office/drawing/2014/main" id="{1B2ED115-1565-BC98-6A66-D73B6B35A992}"/>
              </a:ext>
            </a:extLst>
          </p:cNvPr>
          <p:cNvSpPr/>
          <p:nvPr/>
        </p:nvSpPr>
        <p:spPr>
          <a:xfrm>
            <a:off x="2008573" y="6146665"/>
            <a:ext cx="6038129" cy="599304"/>
          </a:xfrm>
          <a:prstGeom prst="ellipse">
            <a:avLst/>
          </a:prstGeom>
          <a:noFill/>
          <a:ln w="7620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sz="1350"/>
          </a:p>
        </p:txBody>
      </p:sp>
    </p:spTree>
    <p:extLst>
      <p:ext uri="{BB962C8B-B14F-4D97-AF65-F5344CB8AC3E}">
        <p14:creationId xmlns:p14="http://schemas.microsoft.com/office/powerpoint/2010/main" val="397074955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ight Arrow 66">
            <a:extLst>
              <a:ext uri="{FF2B5EF4-FFF2-40B4-BE49-F238E27FC236}">
                <a16:creationId xmlns:a16="http://schemas.microsoft.com/office/drawing/2014/main" id="{600A8415-CAAE-9904-4CC4-D8167825730C}"/>
              </a:ext>
            </a:extLst>
          </p:cNvPr>
          <p:cNvSpPr/>
          <p:nvPr/>
        </p:nvSpPr>
        <p:spPr>
          <a:xfrm>
            <a:off x="1961926" y="3475763"/>
            <a:ext cx="6214910" cy="1928039"/>
          </a:xfrm>
          <a:prstGeom prst="rightArrow">
            <a:avLst>
              <a:gd name="adj1" fmla="val 100000"/>
              <a:gd name="adj2" fmla="val 32002"/>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sp>
        <p:nvSpPr>
          <p:cNvPr id="49" name="Oval 48">
            <a:extLst>
              <a:ext uri="{FF2B5EF4-FFF2-40B4-BE49-F238E27FC236}">
                <a16:creationId xmlns:a16="http://schemas.microsoft.com/office/drawing/2014/main" id="{DCB2AFF7-37EC-0702-7A5A-A19B87EFF164}"/>
              </a:ext>
            </a:extLst>
          </p:cNvPr>
          <p:cNvSpPr/>
          <p:nvPr/>
        </p:nvSpPr>
        <p:spPr>
          <a:xfrm>
            <a:off x="5124907" y="1773081"/>
            <a:ext cx="5353862" cy="5353862"/>
          </a:xfrm>
          <a:prstGeom prst="ellipse">
            <a:avLst/>
          </a:prstGeom>
          <a:gradFill flip="none" rotWithShape="1">
            <a:gsLst>
              <a:gs pos="30000">
                <a:schemeClr val="accent1">
                  <a:lumMod val="5000"/>
                  <a:lumOff val="95000"/>
                  <a:alpha val="0"/>
                </a:schemeClr>
              </a:gs>
              <a:gs pos="74000">
                <a:schemeClr val="bg1">
                  <a:alpha val="38000"/>
                </a:schemeClr>
              </a:gs>
            </a:gsLst>
            <a:path path="circle">
              <a:fillToRect l="50000" t="50000" r="50000" b="50000"/>
            </a:path>
            <a:tileRect/>
          </a:gradFill>
          <a:ln w="2540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grpSp>
        <p:nvGrpSpPr>
          <p:cNvPr id="34" name="Group 33">
            <a:extLst>
              <a:ext uri="{FF2B5EF4-FFF2-40B4-BE49-F238E27FC236}">
                <a16:creationId xmlns:a16="http://schemas.microsoft.com/office/drawing/2014/main" id="{3A0386BA-3E34-AE94-8F48-D27874F045B4}"/>
              </a:ext>
            </a:extLst>
          </p:cNvPr>
          <p:cNvGrpSpPr/>
          <p:nvPr/>
        </p:nvGrpSpPr>
        <p:grpSpPr>
          <a:xfrm rot="16200000">
            <a:off x="8462184" y="1611841"/>
            <a:ext cx="1113878" cy="1113880"/>
            <a:chOff x="6626526" y="630965"/>
            <a:chExt cx="983853" cy="983854"/>
          </a:xfrm>
        </p:grpSpPr>
        <p:sp>
          <p:nvSpPr>
            <p:cNvPr id="7" name="Oval 6">
              <a:extLst>
                <a:ext uri="{FF2B5EF4-FFF2-40B4-BE49-F238E27FC236}">
                  <a16:creationId xmlns:a16="http://schemas.microsoft.com/office/drawing/2014/main" id="{9E57C546-1665-CF13-1C57-78680DCA99FF}"/>
                </a:ext>
              </a:extLst>
            </p:cNvPr>
            <p:cNvSpPr/>
            <p:nvPr/>
          </p:nvSpPr>
          <p:spPr>
            <a:xfrm rot="5400000">
              <a:off x="6626526" y="630965"/>
              <a:ext cx="983854" cy="983853"/>
            </a:xfrm>
            <a:prstGeom prst="ellipse">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Business</a:t>
              </a:r>
            </a:p>
          </p:txBody>
        </p:sp>
        <p:pic>
          <p:nvPicPr>
            <p:cNvPr id="53" name="Graphic 52">
              <a:extLst>
                <a:ext uri="{FF2B5EF4-FFF2-40B4-BE49-F238E27FC236}">
                  <a16:creationId xmlns:a16="http://schemas.microsoft.com/office/drawing/2014/main" id="{D32CB91E-F9EA-8674-1A5C-F096F1091F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7051238" y="966626"/>
              <a:ext cx="303232" cy="313014"/>
            </a:xfrm>
            <a:prstGeom prst="rect">
              <a:avLst/>
            </a:prstGeom>
          </p:spPr>
        </p:pic>
      </p:grpSp>
      <p:grpSp>
        <p:nvGrpSpPr>
          <p:cNvPr id="35" name="Group 34">
            <a:extLst>
              <a:ext uri="{FF2B5EF4-FFF2-40B4-BE49-F238E27FC236}">
                <a16:creationId xmlns:a16="http://schemas.microsoft.com/office/drawing/2014/main" id="{7F946608-FEEA-DBF8-1A54-45122AC5F439}"/>
              </a:ext>
            </a:extLst>
          </p:cNvPr>
          <p:cNvGrpSpPr/>
          <p:nvPr/>
        </p:nvGrpSpPr>
        <p:grpSpPr>
          <a:xfrm rot="16200000">
            <a:off x="6161955" y="1453010"/>
            <a:ext cx="1113878" cy="1113880"/>
            <a:chOff x="4594807" y="490675"/>
            <a:chExt cx="983853" cy="983854"/>
          </a:xfrm>
        </p:grpSpPr>
        <p:sp>
          <p:nvSpPr>
            <p:cNvPr id="8" name="Oval 7">
              <a:extLst>
                <a:ext uri="{FF2B5EF4-FFF2-40B4-BE49-F238E27FC236}">
                  <a16:creationId xmlns:a16="http://schemas.microsoft.com/office/drawing/2014/main" id="{A3903CF1-2CEB-C83A-ACC5-487E1186156C}"/>
                </a:ext>
              </a:extLst>
            </p:cNvPr>
            <p:cNvSpPr/>
            <p:nvPr/>
          </p:nvSpPr>
          <p:spPr>
            <a:xfrm rot="5400000">
              <a:off x="4594807" y="490675"/>
              <a:ext cx="983854" cy="983853"/>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Teams</a:t>
              </a:r>
            </a:p>
          </p:txBody>
        </p:sp>
        <p:pic>
          <p:nvPicPr>
            <p:cNvPr id="54" name="Graphic 53">
              <a:extLst>
                <a:ext uri="{FF2B5EF4-FFF2-40B4-BE49-F238E27FC236}">
                  <a16:creationId xmlns:a16="http://schemas.microsoft.com/office/drawing/2014/main" id="{9113AD60-2FAF-9196-AB08-B5B0E5B8E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4999111" y="851571"/>
              <a:ext cx="307884" cy="246308"/>
            </a:xfrm>
            <a:prstGeom prst="rect">
              <a:avLst/>
            </a:prstGeom>
          </p:spPr>
        </p:pic>
      </p:grpSp>
      <p:grpSp>
        <p:nvGrpSpPr>
          <p:cNvPr id="39" name="Group 38">
            <a:extLst>
              <a:ext uri="{FF2B5EF4-FFF2-40B4-BE49-F238E27FC236}">
                <a16:creationId xmlns:a16="http://schemas.microsoft.com/office/drawing/2014/main" id="{63337646-69AB-C6C4-FB59-ED71282521BC}"/>
              </a:ext>
            </a:extLst>
          </p:cNvPr>
          <p:cNvGrpSpPr/>
          <p:nvPr/>
        </p:nvGrpSpPr>
        <p:grpSpPr>
          <a:xfrm rot="16200000">
            <a:off x="4797881" y="2999061"/>
            <a:ext cx="1113878" cy="1113878"/>
            <a:chOff x="3389965" y="1856252"/>
            <a:chExt cx="983853" cy="983853"/>
          </a:xfrm>
        </p:grpSpPr>
        <p:sp>
          <p:nvSpPr>
            <p:cNvPr id="38" name="Oval 37">
              <a:extLst>
                <a:ext uri="{FF2B5EF4-FFF2-40B4-BE49-F238E27FC236}">
                  <a16:creationId xmlns:a16="http://schemas.microsoft.com/office/drawing/2014/main" id="{E13803D0-4BF1-DDF7-2379-22D627989CAD}"/>
                </a:ext>
              </a:extLst>
            </p:cNvPr>
            <p:cNvSpPr/>
            <p:nvPr/>
          </p:nvSpPr>
          <p:spPr>
            <a:xfrm rot="5400000">
              <a:off x="3389965" y="1856252"/>
              <a:ext cx="983853" cy="983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Platforms</a:t>
              </a:r>
            </a:p>
          </p:txBody>
        </p:sp>
        <p:pic>
          <p:nvPicPr>
            <p:cNvPr id="55" name="Graphic 54">
              <a:extLst>
                <a:ext uri="{FF2B5EF4-FFF2-40B4-BE49-F238E27FC236}">
                  <a16:creationId xmlns:a16="http://schemas.microsoft.com/office/drawing/2014/main" id="{3913DB81-1B5E-1AE8-AAAE-CD18F8FA7A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3852850" y="2219857"/>
              <a:ext cx="274461" cy="256640"/>
            </a:xfrm>
            <a:prstGeom prst="rect">
              <a:avLst/>
            </a:prstGeom>
          </p:spPr>
        </p:pic>
      </p:grpSp>
      <p:sp>
        <p:nvSpPr>
          <p:cNvPr id="20" name="Freeform 19">
            <a:extLst>
              <a:ext uri="{FF2B5EF4-FFF2-40B4-BE49-F238E27FC236}">
                <a16:creationId xmlns:a16="http://schemas.microsoft.com/office/drawing/2014/main" id="{6D4E8BF3-0259-19C3-F6BA-111E4DFE4F52}"/>
              </a:ext>
            </a:extLst>
          </p:cNvPr>
          <p:cNvSpPr/>
          <p:nvPr/>
        </p:nvSpPr>
        <p:spPr>
          <a:xfrm rot="5400000">
            <a:off x="5995330" y="2380116"/>
            <a:ext cx="3879239" cy="4137541"/>
          </a:xfrm>
          <a:custGeom>
            <a:avLst/>
            <a:gdLst>
              <a:gd name="connsiteX0" fmla="*/ 3302991 w 3426406"/>
              <a:gd name="connsiteY0" fmla="*/ 0 h 4009000"/>
              <a:gd name="connsiteX1" fmla="*/ 3397063 w 3426406"/>
              <a:gd name="connsiteY1" fmla="*/ 0 h 4009000"/>
              <a:gd name="connsiteX2" fmla="*/ 3420581 w 3426406"/>
              <a:gd name="connsiteY2" fmla="*/ 23518 h 4009000"/>
              <a:gd name="connsiteX3" fmla="*/ 3420581 w 3426406"/>
              <a:gd name="connsiteY3" fmla="*/ 2180440 h 4009000"/>
              <a:gd name="connsiteX4" fmla="*/ 3426406 w 3426406"/>
              <a:gd name="connsiteY4" fmla="*/ 2295797 h 4009000"/>
              <a:gd name="connsiteX5" fmla="*/ 3420581 w 3426406"/>
              <a:gd name="connsiteY5" fmla="*/ 2411154 h 4009000"/>
              <a:gd name="connsiteX6" fmla="*/ 3420581 w 3426406"/>
              <a:gd name="connsiteY6" fmla="*/ 2437296 h 4009000"/>
              <a:gd name="connsiteX7" fmla="*/ 3419078 w 3426406"/>
              <a:gd name="connsiteY7" fmla="*/ 2440926 h 4009000"/>
              <a:gd name="connsiteX8" fmla="*/ 3417561 w 3426406"/>
              <a:gd name="connsiteY8" fmla="*/ 2470962 h 4009000"/>
              <a:gd name="connsiteX9" fmla="*/ 1713203 w 3426406"/>
              <a:gd name="connsiteY9" fmla="*/ 4009000 h 4009000"/>
              <a:gd name="connsiteX10" fmla="*/ 0 w 3426406"/>
              <a:gd name="connsiteY10" fmla="*/ 2295797 h 4009000"/>
              <a:gd name="connsiteX11" fmla="*/ 1713203 w 3426406"/>
              <a:gd name="connsiteY11" fmla="*/ 582594 h 4009000"/>
              <a:gd name="connsiteX12" fmla="*/ 3219631 w 3426406"/>
              <a:gd name="connsiteY12" fmla="*/ 1479183 h 4009000"/>
              <a:gd name="connsiteX13" fmla="*/ 3279473 w 3426406"/>
              <a:gd name="connsiteY13" fmla="*/ 1603406 h 4009000"/>
              <a:gd name="connsiteX14" fmla="*/ 3279473 w 3426406"/>
              <a:gd name="connsiteY14" fmla="*/ 23518 h 4009000"/>
              <a:gd name="connsiteX15" fmla="*/ 3302991 w 3426406"/>
              <a:gd name="connsiteY15" fmla="*/ 0 h 4009000"/>
              <a:gd name="connsiteX0" fmla="*/ 3279473 w 3426406"/>
              <a:gd name="connsiteY0" fmla="*/ 125190 h 4110672"/>
              <a:gd name="connsiteX1" fmla="*/ 3397063 w 3426406"/>
              <a:gd name="connsiteY1" fmla="*/ 101672 h 4110672"/>
              <a:gd name="connsiteX2" fmla="*/ 3420581 w 3426406"/>
              <a:gd name="connsiteY2" fmla="*/ 125190 h 4110672"/>
              <a:gd name="connsiteX3" fmla="*/ 3420581 w 3426406"/>
              <a:gd name="connsiteY3" fmla="*/ 2282112 h 4110672"/>
              <a:gd name="connsiteX4" fmla="*/ 3426406 w 3426406"/>
              <a:gd name="connsiteY4" fmla="*/ 2397469 h 4110672"/>
              <a:gd name="connsiteX5" fmla="*/ 3420581 w 3426406"/>
              <a:gd name="connsiteY5" fmla="*/ 2512826 h 4110672"/>
              <a:gd name="connsiteX6" fmla="*/ 3420581 w 3426406"/>
              <a:gd name="connsiteY6" fmla="*/ 2538968 h 4110672"/>
              <a:gd name="connsiteX7" fmla="*/ 3419078 w 3426406"/>
              <a:gd name="connsiteY7" fmla="*/ 2542598 h 4110672"/>
              <a:gd name="connsiteX8" fmla="*/ 3417561 w 3426406"/>
              <a:gd name="connsiteY8" fmla="*/ 2572634 h 4110672"/>
              <a:gd name="connsiteX9" fmla="*/ 1713203 w 3426406"/>
              <a:gd name="connsiteY9" fmla="*/ 4110672 h 4110672"/>
              <a:gd name="connsiteX10" fmla="*/ 0 w 3426406"/>
              <a:gd name="connsiteY10" fmla="*/ 2397469 h 4110672"/>
              <a:gd name="connsiteX11" fmla="*/ 1713203 w 3426406"/>
              <a:gd name="connsiteY11" fmla="*/ 684266 h 4110672"/>
              <a:gd name="connsiteX12" fmla="*/ 3219631 w 3426406"/>
              <a:gd name="connsiteY12" fmla="*/ 1580855 h 4110672"/>
              <a:gd name="connsiteX13" fmla="*/ 3279473 w 3426406"/>
              <a:gd name="connsiteY13" fmla="*/ 1705078 h 4110672"/>
              <a:gd name="connsiteX14" fmla="*/ 3279473 w 3426406"/>
              <a:gd name="connsiteY14" fmla="*/ 125190 h 4110672"/>
              <a:gd name="connsiteX0" fmla="*/ 3279473 w 3426406"/>
              <a:gd name="connsiteY0" fmla="*/ 234926 h 4220408"/>
              <a:gd name="connsiteX1" fmla="*/ 3420581 w 3426406"/>
              <a:gd name="connsiteY1" fmla="*/ 234926 h 4220408"/>
              <a:gd name="connsiteX2" fmla="*/ 3420581 w 3426406"/>
              <a:gd name="connsiteY2" fmla="*/ 2391848 h 4220408"/>
              <a:gd name="connsiteX3" fmla="*/ 3426406 w 3426406"/>
              <a:gd name="connsiteY3" fmla="*/ 2507205 h 4220408"/>
              <a:gd name="connsiteX4" fmla="*/ 3420581 w 3426406"/>
              <a:gd name="connsiteY4" fmla="*/ 2622562 h 4220408"/>
              <a:gd name="connsiteX5" fmla="*/ 3420581 w 3426406"/>
              <a:gd name="connsiteY5" fmla="*/ 2648704 h 4220408"/>
              <a:gd name="connsiteX6" fmla="*/ 3419078 w 3426406"/>
              <a:gd name="connsiteY6" fmla="*/ 2652334 h 4220408"/>
              <a:gd name="connsiteX7" fmla="*/ 3417561 w 3426406"/>
              <a:gd name="connsiteY7" fmla="*/ 2682370 h 4220408"/>
              <a:gd name="connsiteX8" fmla="*/ 1713203 w 3426406"/>
              <a:gd name="connsiteY8" fmla="*/ 4220408 h 4220408"/>
              <a:gd name="connsiteX9" fmla="*/ 0 w 3426406"/>
              <a:gd name="connsiteY9" fmla="*/ 2507205 h 4220408"/>
              <a:gd name="connsiteX10" fmla="*/ 1713203 w 3426406"/>
              <a:gd name="connsiteY10" fmla="*/ 794002 h 4220408"/>
              <a:gd name="connsiteX11" fmla="*/ 3219631 w 3426406"/>
              <a:gd name="connsiteY11" fmla="*/ 1690591 h 4220408"/>
              <a:gd name="connsiteX12" fmla="*/ 3279473 w 3426406"/>
              <a:gd name="connsiteY12" fmla="*/ 1814814 h 4220408"/>
              <a:gd name="connsiteX13" fmla="*/ 3279473 w 3426406"/>
              <a:gd name="connsiteY13" fmla="*/ 234926 h 4220408"/>
              <a:gd name="connsiteX0" fmla="*/ 3279473 w 3426406"/>
              <a:gd name="connsiteY0" fmla="*/ 0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0 h 3985482"/>
              <a:gd name="connsiteX0" fmla="*/ 3279473 w 3426406"/>
              <a:gd name="connsiteY0" fmla="*/ 330925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330925 h 3985482"/>
              <a:gd name="connsiteX0" fmla="*/ 3279473 w 3426406"/>
              <a:gd name="connsiteY0" fmla="*/ 0 h 3654557"/>
              <a:gd name="connsiteX1" fmla="*/ 3420581 w 3426406"/>
              <a:gd name="connsiteY1" fmla="*/ 0 h 3654557"/>
              <a:gd name="connsiteX2" fmla="*/ 3420581 w 3426406"/>
              <a:gd name="connsiteY2" fmla="*/ 1825997 h 3654557"/>
              <a:gd name="connsiteX3" fmla="*/ 3426406 w 3426406"/>
              <a:gd name="connsiteY3" fmla="*/ 1941354 h 3654557"/>
              <a:gd name="connsiteX4" fmla="*/ 3420581 w 3426406"/>
              <a:gd name="connsiteY4" fmla="*/ 2056711 h 3654557"/>
              <a:gd name="connsiteX5" fmla="*/ 3420581 w 3426406"/>
              <a:gd name="connsiteY5" fmla="*/ 2082853 h 3654557"/>
              <a:gd name="connsiteX6" fmla="*/ 3419078 w 3426406"/>
              <a:gd name="connsiteY6" fmla="*/ 2086483 h 3654557"/>
              <a:gd name="connsiteX7" fmla="*/ 3417561 w 3426406"/>
              <a:gd name="connsiteY7" fmla="*/ 2116519 h 3654557"/>
              <a:gd name="connsiteX8" fmla="*/ 1713203 w 3426406"/>
              <a:gd name="connsiteY8" fmla="*/ 3654557 h 3654557"/>
              <a:gd name="connsiteX9" fmla="*/ 0 w 3426406"/>
              <a:gd name="connsiteY9" fmla="*/ 1941354 h 3654557"/>
              <a:gd name="connsiteX10" fmla="*/ 1713203 w 3426406"/>
              <a:gd name="connsiteY10" fmla="*/ 228151 h 3654557"/>
              <a:gd name="connsiteX11" fmla="*/ 3219631 w 3426406"/>
              <a:gd name="connsiteY11" fmla="*/ 1124740 h 3654557"/>
              <a:gd name="connsiteX12" fmla="*/ 3279473 w 3426406"/>
              <a:gd name="connsiteY12" fmla="*/ 1248963 h 3654557"/>
              <a:gd name="connsiteX13" fmla="*/ 3279473 w 3426406"/>
              <a:gd name="connsiteY13" fmla="*/ 0 h 36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6406" h="3654557">
                <a:moveTo>
                  <a:pt x="3279473" y="0"/>
                </a:moveTo>
                <a:lnTo>
                  <a:pt x="3420581" y="0"/>
                </a:lnTo>
                <a:lnTo>
                  <a:pt x="3420581" y="1825997"/>
                </a:lnTo>
                <a:lnTo>
                  <a:pt x="3426406" y="1941354"/>
                </a:lnTo>
                <a:lnTo>
                  <a:pt x="3420581" y="2056711"/>
                </a:lnTo>
                <a:lnTo>
                  <a:pt x="3420581" y="2082853"/>
                </a:lnTo>
                <a:lnTo>
                  <a:pt x="3419078" y="2086483"/>
                </a:lnTo>
                <a:cubicBezTo>
                  <a:pt x="3418572" y="2096495"/>
                  <a:pt x="3418067" y="2106507"/>
                  <a:pt x="3417561" y="2116519"/>
                </a:cubicBezTo>
                <a:cubicBezTo>
                  <a:pt x="3329828" y="2980412"/>
                  <a:pt x="2600243" y="3654557"/>
                  <a:pt x="1713203" y="3654557"/>
                </a:cubicBezTo>
                <a:cubicBezTo>
                  <a:pt x="767027" y="3654557"/>
                  <a:pt x="0" y="2887530"/>
                  <a:pt x="0" y="1941354"/>
                </a:cubicBezTo>
                <a:cubicBezTo>
                  <a:pt x="0" y="995178"/>
                  <a:pt x="767027" y="228151"/>
                  <a:pt x="1713203" y="228151"/>
                </a:cubicBezTo>
                <a:cubicBezTo>
                  <a:pt x="2363699" y="228151"/>
                  <a:pt x="2929519" y="590691"/>
                  <a:pt x="3219631" y="1124740"/>
                </a:cubicBezTo>
                <a:lnTo>
                  <a:pt x="3279473" y="1248963"/>
                </a:lnTo>
                <a:lnTo>
                  <a:pt x="3279473" y="0"/>
                </a:lnTo>
                <a:close/>
              </a:path>
            </a:pathLst>
          </a:custGeom>
          <a:solidFill>
            <a:schemeClr val="accent3">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1" name="Freeform 20">
            <a:extLst>
              <a:ext uri="{FF2B5EF4-FFF2-40B4-BE49-F238E27FC236}">
                <a16:creationId xmlns:a16="http://schemas.microsoft.com/office/drawing/2014/main" id="{A7399EFC-6148-FEEF-8551-E041F7211449}"/>
              </a:ext>
            </a:extLst>
          </p:cNvPr>
          <p:cNvSpPr/>
          <p:nvPr/>
        </p:nvSpPr>
        <p:spPr>
          <a:xfrm rot="5400000">
            <a:off x="5740610" y="2385269"/>
            <a:ext cx="4122456" cy="3572333"/>
          </a:xfrm>
          <a:custGeom>
            <a:avLst/>
            <a:gdLst>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0 w 3897831"/>
              <a:gd name="connsiteY8" fmla="*/ 34067 h 3155326"/>
              <a:gd name="connsiteX9" fmla="*/ 23518 w 3897831"/>
              <a:gd name="connsiteY9" fmla="*/ 10549 h 3155326"/>
              <a:gd name="connsiteX10" fmla="*/ 2143112 w 3897831"/>
              <a:gd name="connsiteY10" fmla="*/ 10549 h 3155326"/>
              <a:gd name="connsiteX11" fmla="*/ 2158861 w 3897831"/>
              <a:gd name="connsiteY11" fmla="*/ 8145 h 3155326"/>
              <a:gd name="connsiteX12" fmla="*/ 2320168 w 3897831"/>
              <a:gd name="connsiteY12" fmla="*/ 0 h 3155326"/>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23518 w 3897831"/>
              <a:gd name="connsiteY8" fmla="*/ 10549 h 3155326"/>
              <a:gd name="connsiteX9" fmla="*/ 2143112 w 3897831"/>
              <a:gd name="connsiteY9" fmla="*/ 10549 h 3155326"/>
              <a:gd name="connsiteX10" fmla="*/ 2158861 w 3897831"/>
              <a:gd name="connsiteY10" fmla="*/ 8145 h 3155326"/>
              <a:gd name="connsiteX11" fmla="*/ 2320168 w 3897831"/>
              <a:gd name="connsiteY11" fmla="*/ 0 h 3155326"/>
              <a:gd name="connsiteX0" fmla="*/ 2531704 w 4109367"/>
              <a:gd name="connsiteY0" fmla="*/ 0 h 3155326"/>
              <a:gd name="connsiteX1" fmla="*/ 4109367 w 4109367"/>
              <a:gd name="connsiteY1" fmla="*/ 1577663 h 3155326"/>
              <a:gd name="connsiteX2" fmla="*/ 2531704 w 4109367"/>
              <a:gd name="connsiteY2" fmla="*/ 3155326 h 3155326"/>
              <a:gd name="connsiteX3" fmla="*/ 954041 w 4109367"/>
              <a:gd name="connsiteY3" fmla="*/ 1577663 h 3155326"/>
              <a:gd name="connsiteX4" fmla="*/ 1779697 w 4109367"/>
              <a:gd name="connsiteY4" fmla="*/ 190416 h 3155326"/>
              <a:gd name="connsiteX5" fmla="*/ 1860154 w 4109367"/>
              <a:gd name="connsiteY5" fmla="*/ 151657 h 3155326"/>
              <a:gd name="connsiteX6" fmla="*/ 235054 w 4109367"/>
              <a:gd name="connsiteY6" fmla="*/ 151657 h 3155326"/>
              <a:gd name="connsiteX7" fmla="*/ 235054 w 4109367"/>
              <a:gd name="connsiteY7" fmla="*/ 10549 h 3155326"/>
              <a:gd name="connsiteX8" fmla="*/ 2354648 w 4109367"/>
              <a:gd name="connsiteY8" fmla="*/ 10549 h 3155326"/>
              <a:gd name="connsiteX9" fmla="*/ 2370397 w 4109367"/>
              <a:gd name="connsiteY9" fmla="*/ 8145 h 3155326"/>
              <a:gd name="connsiteX10" fmla="*/ 2531704 w 4109367"/>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0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233082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063568 w 3641231"/>
              <a:gd name="connsiteY0" fmla="*/ 0 h 3155326"/>
              <a:gd name="connsiteX1" fmla="*/ 3641231 w 3641231"/>
              <a:gd name="connsiteY1" fmla="*/ 1577663 h 3155326"/>
              <a:gd name="connsiteX2" fmla="*/ 2063568 w 3641231"/>
              <a:gd name="connsiteY2" fmla="*/ 3155326 h 3155326"/>
              <a:gd name="connsiteX3" fmla="*/ 485905 w 3641231"/>
              <a:gd name="connsiteY3" fmla="*/ 1577663 h 3155326"/>
              <a:gd name="connsiteX4" fmla="*/ 1311561 w 3641231"/>
              <a:gd name="connsiteY4" fmla="*/ 190416 h 3155326"/>
              <a:gd name="connsiteX5" fmla="*/ 1392018 w 3641231"/>
              <a:gd name="connsiteY5" fmla="*/ 151657 h 3155326"/>
              <a:gd name="connsiteX6" fmla="*/ 5977 w 3641231"/>
              <a:gd name="connsiteY6" fmla="*/ 157634 h 3155326"/>
              <a:gd name="connsiteX7" fmla="*/ 0 w 3641231"/>
              <a:gd name="connsiteY7" fmla="*/ 10549 h 3155326"/>
              <a:gd name="connsiteX8" fmla="*/ 1886512 w 3641231"/>
              <a:gd name="connsiteY8" fmla="*/ 10549 h 3155326"/>
              <a:gd name="connsiteX9" fmla="*/ 1902261 w 3641231"/>
              <a:gd name="connsiteY9" fmla="*/ 8145 h 3155326"/>
              <a:gd name="connsiteX10" fmla="*/ 2063568 w 3641231"/>
              <a:gd name="connsiteY10" fmla="*/ 0 h 31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1231" h="3155326">
                <a:moveTo>
                  <a:pt x="2063568" y="0"/>
                </a:moveTo>
                <a:cubicBezTo>
                  <a:pt x="2934887" y="0"/>
                  <a:pt x="3641231" y="706344"/>
                  <a:pt x="3641231" y="1577663"/>
                </a:cubicBezTo>
                <a:cubicBezTo>
                  <a:pt x="3641231" y="2448982"/>
                  <a:pt x="2934887" y="3155326"/>
                  <a:pt x="2063568" y="3155326"/>
                </a:cubicBezTo>
                <a:cubicBezTo>
                  <a:pt x="1192249" y="3155326"/>
                  <a:pt x="485905" y="2448982"/>
                  <a:pt x="485905" y="1577663"/>
                </a:cubicBezTo>
                <a:cubicBezTo>
                  <a:pt x="485905" y="978631"/>
                  <a:pt x="819763" y="457576"/>
                  <a:pt x="1311561" y="190416"/>
                </a:cubicBezTo>
                <a:lnTo>
                  <a:pt x="1392018" y="151657"/>
                </a:lnTo>
                <a:lnTo>
                  <a:pt x="5977" y="157634"/>
                </a:lnTo>
                <a:lnTo>
                  <a:pt x="0" y="10549"/>
                </a:lnTo>
                <a:lnTo>
                  <a:pt x="1886512" y="10549"/>
                </a:lnTo>
                <a:lnTo>
                  <a:pt x="1902261" y="8145"/>
                </a:lnTo>
                <a:cubicBezTo>
                  <a:pt x="1955298" y="2759"/>
                  <a:pt x="2009111" y="0"/>
                  <a:pt x="2063568" y="0"/>
                </a:cubicBezTo>
                <a:close/>
              </a:path>
            </a:pathLst>
          </a:custGeom>
          <a:solidFill>
            <a:schemeClr val="accent3">
              <a:lumMod val="40000"/>
              <a:lumOff val="60000"/>
              <a:alpha val="6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2" name="Freeform 21">
            <a:extLst>
              <a:ext uri="{FF2B5EF4-FFF2-40B4-BE49-F238E27FC236}">
                <a16:creationId xmlns:a16="http://schemas.microsoft.com/office/drawing/2014/main" id="{52AB11F6-923B-2B57-1095-8080EE084580}"/>
              </a:ext>
            </a:extLst>
          </p:cNvPr>
          <p:cNvSpPr/>
          <p:nvPr/>
        </p:nvSpPr>
        <p:spPr>
          <a:xfrm rot="10800000">
            <a:off x="6157824" y="1956008"/>
            <a:ext cx="3250440" cy="4122366"/>
          </a:xfrm>
          <a:custGeom>
            <a:avLst/>
            <a:gdLst>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44776 w 2871008"/>
              <a:gd name="connsiteY7" fmla="*/ 3826035 h 3826035"/>
              <a:gd name="connsiteX8" fmla="*/ 2721258 w 2871008"/>
              <a:gd name="connsiteY8" fmla="*/ 3802517 h 3826035"/>
              <a:gd name="connsiteX9" fmla="*/ 2721258 w 2871008"/>
              <a:gd name="connsiteY9" fmla="*/ 2070952 h 3826035"/>
              <a:gd name="connsiteX10" fmla="*/ 2697750 w 2871008"/>
              <a:gd name="connsiteY10" fmla="*/ 2119751 h 3826035"/>
              <a:gd name="connsiteX11" fmla="*/ 1435504 w 2871008"/>
              <a:gd name="connsiteY11" fmla="*/ 2871008 h 3826035"/>
              <a:gd name="connsiteX12" fmla="*/ 0 w 2871008"/>
              <a:gd name="connsiteY12" fmla="*/ 1435504 h 3826035"/>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21258 w 2871008"/>
              <a:gd name="connsiteY7" fmla="*/ 3802517 h 3826035"/>
              <a:gd name="connsiteX8" fmla="*/ 2721258 w 2871008"/>
              <a:gd name="connsiteY8" fmla="*/ 2070952 h 3826035"/>
              <a:gd name="connsiteX9" fmla="*/ 2697750 w 2871008"/>
              <a:gd name="connsiteY9" fmla="*/ 2119751 h 3826035"/>
              <a:gd name="connsiteX10" fmla="*/ 1435504 w 2871008"/>
              <a:gd name="connsiteY10" fmla="*/ 2871008 h 3826035"/>
              <a:gd name="connsiteX11" fmla="*/ 0 w 2871008"/>
              <a:gd name="connsiteY11" fmla="*/ 1435504 h 3826035"/>
              <a:gd name="connsiteX0" fmla="*/ 0 w 2871008"/>
              <a:gd name="connsiteY0" fmla="*/ 1435504 h 4049909"/>
              <a:gd name="connsiteX1" fmla="*/ 1435504 w 2871008"/>
              <a:gd name="connsiteY1" fmla="*/ 0 h 4049909"/>
              <a:gd name="connsiteX2" fmla="*/ 2871008 w 2871008"/>
              <a:gd name="connsiteY2" fmla="*/ 1435504 h 4049909"/>
              <a:gd name="connsiteX3" fmla="*/ 2863596 w 2871008"/>
              <a:gd name="connsiteY3" fmla="*/ 1582276 h 4049909"/>
              <a:gd name="connsiteX4" fmla="*/ 2862366 w 2871008"/>
              <a:gd name="connsiteY4" fmla="*/ 1590340 h 4049909"/>
              <a:gd name="connsiteX5" fmla="*/ 2862366 w 2871008"/>
              <a:gd name="connsiteY5" fmla="*/ 3802517 h 4049909"/>
              <a:gd name="connsiteX6" fmla="*/ 2721258 w 2871008"/>
              <a:gd name="connsiteY6" fmla="*/ 3802517 h 4049909"/>
              <a:gd name="connsiteX7" fmla="*/ 2721258 w 2871008"/>
              <a:gd name="connsiteY7" fmla="*/ 2070952 h 4049909"/>
              <a:gd name="connsiteX8" fmla="*/ 2697750 w 2871008"/>
              <a:gd name="connsiteY8" fmla="*/ 2119751 h 4049909"/>
              <a:gd name="connsiteX9" fmla="*/ 1435504 w 2871008"/>
              <a:gd name="connsiteY9" fmla="*/ 2871008 h 4049909"/>
              <a:gd name="connsiteX10" fmla="*/ 0 w 2871008"/>
              <a:gd name="connsiteY10" fmla="*/ 1435504 h 4049909"/>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2366 w 2871008"/>
              <a:gd name="connsiteY5" fmla="*/ 3802517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8346 w 2871008"/>
              <a:gd name="connsiteY5" fmla="*/ 3635176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641152"/>
              <a:gd name="connsiteX1" fmla="*/ 1435504 w 2871008"/>
              <a:gd name="connsiteY1" fmla="*/ 0 h 3641152"/>
              <a:gd name="connsiteX2" fmla="*/ 2871008 w 2871008"/>
              <a:gd name="connsiteY2" fmla="*/ 1435504 h 3641152"/>
              <a:gd name="connsiteX3" fmla="*/ 2863596 w 2871008"/>
              <a:gd name="connsiteY3" fmla="*/ 1582276 h 3641152"/>
              <a:gd name="connsiteX4" fmla="*/ 2862366 w 2871008"/>
              <a:gd name="connsiteY4" fmla="*/ 1590340 h 3641152"/>
              <a:gd name="connsiteX5" fmla="*/ 2868346 w 2871008"/>
              <a:gd name="connsiteY5" fmla="*/ 3635176 h 3641152"/>
              <a:gd name="connsiteX6" fmla="*/ 2721261 w 2871008"/>
              <a:gd name="connsiteY6" fmla="*/ 3641152 h 3641152"/>
              <a:gd name="connsiteX7" fmla="*/ 2721258 w 2871008"/>
              <a:gd name="connsiteY7" fmla="*/ 2070952 h 3641152"/>
              <a:gd name="connsiteX8" fmla="*/ 2697750 w 2871008"/>
              <a:gd name="connsiteY8" fmla="*/ 2119751 h 3641152"/>
              <a:gd name="connsiteX9" fmla="*/ 1435504 w 2871008"/>
              <a:gd name="connsiteY9" fmla="*/ 2871008 h 3641152"/>
              <a:gd name="connsiteX10" fmla="*/ 0 w 2871008"/>
              <a:gd name="connsiteY10" fmla="*/ 1435504 h 364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1008" h="3641152">
                <a:moveTo>
                  <a:pt x="0" y="1435504"/>
                </a:moveTo>
                <a:cubicBezTo>
                  <a:pt x="0" y="642697"/>
                  <a:pt x="642697" y="0"/>
                  <a:pt x="1435504" y="0"/>
                </a:cubicBezTo>
                <a:cubicBezTo>
                  <a:pt x="2228311" y="0"/>
                  <a:pt x="2871008" y="642697"/>
                  <a:pt x="2871008" y="1435504"/>
                </a:cubicBezTo>
                <a:cubicBezTo>
                  <a:pt x="2871008" y="1485055"/>
                  <a:pt x="2868497" y="1534019"/>
                  <a:pt x="2863596" y="1582276"/>
                </a:cubicBezTo>
                <a:lnTo>
                  <a:pt x="2862366" y="1590340"/>
                </a:lnTo>
                <a:cubicBezTo>
                  <a:pt x="2864359" y="2271952"/>
                  <a:pt x="2866353" y="2953564"/>
                  <a:pt x="2868346" y="3635176"/>
                </a:cubicBezTo>
                <a:lnTo>
                  <a:pt x="2721261" y="3641152"/>
                </a:lnTo>
                <a:lnTo>
                  <a:pt x="2721258" y="2070952"/>
                </a:lnTo>
                <a:lnTo>
                  <a:pt x="2697750" y="2119751"/>
                </a:lnTo>
                <a:cubicBezTo>
                  <a:pt x="2454663" y="2567233"/>
                  <a:pt x="1980559" y="2871008"/>
                  <a:pt x="1435504" y="2871008"/>
                </a:cubicBezTo>
                <a:cubicBezTo>
                  <a:pt x="642697" y="2871008"/>
                  <a:pt x="0" y="2228311"/>
                  <a:pt x="0" y="1435504"/>
                </a:cubicBezTo>
                <a:close/>
              </a:path>
            </a:pathLst>
          </a:custGeom>
          <a:solidFill>
            <a:schemeClr val="accent3">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3" name="Freeform 22">
            <a:extLst>
              <a:ext uri="{FF2B5EF4-FFF2-40B4-BE49-F238E27FC236}">
                <a16:creationId xmlns:a16="http://schemas.microsoft.com/office/drawing/2014/main" id="{2DBCF47E-5E2B-4729-FD9A-4FBD6C899EDB}"/>
              </a:ext>
            </a:extLst>
          </p:cNvPr>
          <p:cNvSpPr/>
          <p:nvPr/>
        </p:nvSpPr>
        <p:spPr>
          <a:xfrm rot="5400000">
            <a:off x="5802441" y="2473823"/>
            <a:ext cx="2899651" cy="3950131"/>
          </a:xfrm>
          <a:custGeom>
            <a:avLst/>
            <a:gdLst>
              <a:gd name="connsiteX0" fmla="*/ 1280584 w 2561168"/>
              <a:gd name="connsiteY0" fmla="*/ 0 h 3644023"/>
              <a:gd name="connsiteX1" fmla="*/ 2561168 w 2561168"/>
              <a:gd name="connsiteY1" fmla="*/ 1280584 h 3644023"/>
              <a:gd name="connsiteX2" fmla="*/ 1280584 w 2561168"/>
              <a:gd name="connsiteY2" fmla="*/ 2561168 h 3644023"/>
              <a:gd name="connsiteX3" fmla="*/ 154560 w 2561168"/>
              <a:gd name="connsiteY3" fmla="*/ 1890986 h 3644023"/>
              <a:gd name="connsiteX4" fmla="*/ 141959 w 2561168"/>
              <a:gd name="connsiteY4" fmla="*/ 1864829 h 3644023"/>
              <a:gd name="connsiteX5" fmla="*/ 141959 w 2561168"/>
              <a:gd name="connsiteY5" fmla="*/ 3620505 h 3644023"/>
              <a:gd name="connsiteX6" fmla="*/ 118441 w 2561168"/>
              <a:gd name="connsiteY6" fmla="*/ 3644023 h 3644023"/>
              <a:gd name="connsiteX7" fmla="*/ 24369 w 2561168"/>
              <a:gd name="connsiteY7" fmla="*/ 3644023 h 3644023"/>
              <a:gd name="connsiteX8" fmla="*/ 851 w 2561168"/>
              <a:gd name="connsiteY8" fmla="*/ 3620505 h 3644023"/>
              <a:gd name="connsiteX9" fmla="*/ 851 w 2561168"/>
              <a:gd name="connsiteY9" fmla="*/ 1297437 h 3644023"/>
              <a:gd name="connsiteX10" fmla="*/ 0 w 2561168"/>
              <a:gd name="connsiteY10" fmla="*/ 1280584 h 3644023"/>
              <a:gd name="connsiteX11" fmla="*/ 851 w 2561168"/>
              <a:gd name="connsiteY11" fmla="*/ 1263731 h 3644023"/>
              <a:gd name="connsiteX12" fmla="*/ 851 w 2561168"/>
              <a:gd name="connsiteY12" fmla="*/ 1206727 h 3644023"/>
              <a:gd name="connsiteX13" fmla="*/ 4129 w 2561168"/>
              <a:gd name="connsiteY13" fmla="*/ 1198813 h 3644023"/>
              <a:gd name="connsiteX14" fmla="*/ 6612 w 2561168"/>
              <a:gd name="connsiteY14" fmla="*/ 1149652 h 3644023"/>
              <a:gd name="connsiteX15" fmla="*/ 1280584 w 2561168"/>
              <a:gd name="connsiteY15" fmla="*/ 0 h 3644023"/>
              <a:gd name="connsiteX0" fmla="*/ 1280584 w 2561168"/>
              <a:gd name="connsiteY0" fmla="*/ 0 h 3758683"/>
              <a:gd name="connsiteX1" fmla="*/ 2561168 w 2561168"/>
              <a:gd name="connsiteY1" fmla="*/ 1280584 h 3758683"/>
              <a:gd name="connsiteX2" fmla="*/ 1280584 w 2561168"/>
              <a:gd name="connsiteY2" fmla="*/ 2561168 h 3758683"/>
              <a:gd name="connsiteX3" fmla="*/ 154560 w 2561168"/>
              <a:gd name="connsiteY3" fmla="*/ 1890986 h 3758683"/>
              <a:gd name="connsiteX4" fmla="*/ 141959 w 2561168"/>
              <a:gd name="connsiteY4" fmla="*/ 1864829 h 3758683"/>
              <a:gd name="connsiteX5" fmla="*/ 141959 w 2561168"/>
              <a:gd name="connsiteY5" fmla="*/ 3620505 h 3758683"/>
              <a:gd name="connsiteX6" fmla="*/ 24369 w 2561168"/>
              <a:gd name="connsiteY6" fmla="*/ 3644023 h 3758683"/>
              <a:gd name="connsiteX7" fmla="*/ 851 w 2561168"/>
              <a:gd name="connsiteY7" fmla="*/ 3620505 h 3758683"/>
              <a:gd name="connsiteX8" fmla="*/ 851 w 2561168"/>
              <a:gd name="connsiteY8" fmla="*/ 1297437 h 3758683"/>
              <a:gd name="connsiteX9" fmla="*/ 0 w 2561168"/>
              <a:gd name="connsiteY9" fmla="*/ 1280584 h 3758683"/>
              <a:gd name="connsiteX10" fmla="*/ 851 w 2561168"/>
              <a:gd name="connsiteY10" fmla="*/ 1263731 h 3758683"/>
              <a:gd name="connsiteX11" fmla="*/ 851 w 2561168"/>
              <a:gd name="connsiteY11" fmla="*/ 1206727 h 3758683"/>
              <a:gd name="connsiteX12" fmla="*/ 4129 w 2561168"/>
              <a:gd name="connsiteY12" fmla="*/ 1198813 h 3758683"/>
              <a:gd name="connsiteX13" fmla="*/ 6612 w 2561168"/>
              <a:gd name="connsiteY13" fmla="*/ 1149652 h 3758683"/>
              <a:gd name="connsiteX14" fmla="*/ 1280584 w 2561168"/>
              <a:gd name="connsiteY14" fmla="*/ 0 h 3758683"/>
              <a:gd name="connsiteX0" fmla="*/ 1280584 w 2561168"/>
              <a:gd name="connsiteY0" fmla="*/ 0 h 3876648"/>
              <a:gd name="connsiteX1" fmla="*/ 2561168 w 2561168"/>
              <a:gd name="connsiteY1" fmla="*/ 1280584 h 3876648"/>
              <a:gd name="connsiteX2" fmla="*/ 1280584 w 2561168"/>
              <a:gd name="connsiteY2" fmla="*/ 2561168 h 3876648"/>
              <a:gd name="connsiteX3" fmla="*/ 154560 w 2561168"/>
              <a:gd name="connsiteY3" fmla="*/ 1890986 h 3876648"/>
              <a:gd name="connsiteX4" fmla="*/ 141959 w 2561168"/>
              <a:gd name="connsiteY4" fmla="*/ 1864829 h 3876648"/>
              <a:gd name="connsiteX5" fmla="*/ 141959 w 2561168"/>
              <a:gd name="connsiteY5" fmla="*/ 3620505 h 3876648"/>
              <a:gd name="connsiteX6" fmla="*/ 851 w 2561168"/>
              <a:gd name="connsiteY6" fmla="*/ 3620505 h 3876648"/>
              <a:gd name="connsiteX7" fmla="*/ 851 w 2561168"/>
              <a:gd name="connsiteY7" fmla="*/ 1297437 h 3876648"/>
              <a:gd name="connsiteX8" fmla="*/ 0 w 2561168"/>
              <a:gd name="connsiteY8" fmla="*/ 1280584 h 3876648"/>
              <a:gd name="connsiteX9" fmla="*/ 851 w 2561168"/>
              <a:gd name="connsiteY9" fmla="*/ 1263731 h 3876648"/>
              <a:gd name="connsiteX10" fmla="*/ 851 w 2561168"/>
              <a:gd name="connsiteY10" fmla="*/ 1206727 h 3876648"/>
              <a:gd name="connsiteX11" fmla="*/ 4129 w 2561168"/>
              <a:gd name="connsiteY11" fmla="*/ 1198813 h 3876648"/>
              <a:gd name="connsiteX12" fmla="*/ 6612 w 2561168"/>
              <a:gd name="connsiteY12" fmla="*/ 1149652 h 3876648"/>
              <a:gd name="connsiteX13" fmla="*/ 1280584 w 2561168"/>
              <a:gd name="connsiteY13" fmla="*/ 0 h 3876648"/>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620505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477070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489023"/>
              <a:gd name="connsiteX1" fmla="*/ 2561168 w 2561168"/>
              <a:gd name="connsiteY1" fmla="*/ 1280584 h 3489023"/>
              <a:gd name="connsiteX2" fmla="*/ 1280584 w 2561168"/>
              <a:gd name="connsiteY2" fmla="*/ 2561168 h 3489023"/>
              <a:gd name="connsiteX3" fmla="*/ 154560 w 2561168"/>
              <a:gd name="connsiteY3" fmla="*/ 1890986 h 3489023"/>
              <a:gd name="connsiteX4" fmla="*/ 141959 w 2561168"/>
              <a:gd name="connsiteY4" fmla="*/ 1864829 h 3489023"/>
              <a:gd name="connsiteX5" fmla="*/ 141959 w 2561168"/>
              <a:gd name="connsiteY5" fmla="*/ 3489023 h 3489023"/>
              <a:gd name="connsiteX6" fmla="*/ 851 w 2561168"/>
              <a:gd name="connsiteY6" fmla="*/ 3477070 h 3489023"/>
              <a:gd name="connsiteX7" fmla="*/ 851 w 2561168"/>
              <a:gd name="connsiteY7" fmla="*/ 1297437 h 3489023"/>
              <a:gd name="connsiteX8" fmla="*/ 0 w 2561168"/>
              <a:gd name="connsiteY8" fmla="*/ 1280584 h 3489023"/>
              <a:gd name="connsiteX9" fmla="*/ 851 w 2561168"/>
              <a:gd name="connsiteY9" fmla="*/ 1263731 h 3489023"/>
              <a:gd name="connsiteX10" fmla="*/ 851 w 2561168"/>
              <a:gd name="connsiteY10" fmla="*/ 1206727 h 3489023"/>
              <a:gd name="connsiteX11" fmla="*/ 4129 w 2561168"/>
              <a:gd name="connsiteY11" fmla="*/ 1198813 h 3489023"/>
              <a:gd name="connsiteX12" fmla="*/ 6612 w 2561168"/>
              <a:gd name="connsiteY12" fmla="*/ 1149652 h 3489023"/>
              <a:gd name="connsiteX13" fmla="*/ 1280584 w 2561168"/>
              <a:gd name="connsiteY13" fmla="*/ 0 h 34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1168" h="3489023">
                <a:moveTo>
                  <a:pt x="1280584" y="0"/>
                </a:moveTo>
                <a:cubicBezTo>
                  <a:pt x="1987831" y="0"/>
                  <a:pt x="2561168" y="573337"/>
                  <a:pt x="2561168" y="1280584"/>
                </a:cubicBezTo>
                <a:cubicBezTo>
                  <a:pt x="2561168" y="1987831"/>
                  <a:pt x="1987831" y="2561168"/>
                  <a:pt x="1280584" y="2561168"/>
                </a:cubicBezTo>
                <a:cubicBezTo>
                  <a:pt x="794352" y="2561168"/>
                  <a:pt x="371413" y="2290177"/>
                  <a:pt x="154560" y="1890986"/>
                </a:cubicBezTo>
                <a:lnTo>
                  <a:pt x="141959" y="1864829"/>
                </a:lnTo>
                <a:lnTo>
                  <a:pt x="141959" y="3489023"/>
                </a:lnTo>
                <a:lnTo>
                  <a:pt x="851" y="3477070"/>
                </a:lnTo>
                <a:lnTo>
                  <a:pt x="851" y="1297437"/>
                </a:lnTo>
                <a:cubicBezTo>
                  <a:pt x="567" y="1291819"/>
                  <a:pt x="284" y="1286202"/>
                  <a:pt x="0" y="1280584"/>
                </a:cubicBezTo>
                <a:cubicBezTo>
                  <a:pt x="284" y="1274966"/>
                  <a:pt x="567" y="1269349"/>
                  <a:pt x="851" y="1263731"/>
                </a:cubicBezTo>
                <a:lnTo>
                  <a:pt x="851" y="1206727"/>
                </a:lnTo>
                <a:lnTo>
                  <a:pt x="4129" y="1198813"/>
                </a:lnTo>
                <a:lnTo>
                  <a:pt x="6612" y="1149652"/>
                </a:lnTo>
                <a:cubicBezTo>
                  <a:pt x="72190" y="503909"/>
                  <a:pt x="617540" y="0"/>
                  <a:pt x="1280584" y="0"/>
                </a:cubicBezTo>
                <a:close/>
              </a:path>
            </a:pathLst>
          </a:custGeom>
          <a:solidFill>
            <a:schemeClr val="accent3">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4" name="Freeform 23">
            <a:extLst>
              <a:ext uri="{FF2B5EF4-FFF2-40B4-BE49-F238E27FC236}">
                <a16:creationId xmlns:a16="http://schemas.microsoft.com/office/drawing/2014/main" id="{A4E1197F-CF46-43ED-8357-62BF00E99B57}"/>
              </a:ext>
            </a:extLst>
          </p:cNvPr>
          <p:cNvSpPr/>
          <p:nvPr/>
        </p:nvSpPr>
        <p:spPr>
          <a:xfrm>
            <a:off x="6502895" y="3159098"/>
            <a:ext cx="2560827" cy="3823304"/>
          </a:xfrm>
          <a:custGeom>
            <a:avLst/>
            <a:gdLst>
              <a:gd name="connsiteX0" fmla="*/ 2261896 w 2261896"/>
              <a:gd name="connsiteY0" fmla="*/ 1130948 h 3591763"/>
              <a:gd name="connsiteX1" fmla="*/ 2260837 w 2261896"/>
              <a:gd name="connsiteY1" fmla="*/ 1151912 h 3591763"/>
              <a:gd name="connsiteX2" fmla="*/ 2261896 w 2261896"/>
              <a:gd name="connsiteY2" fmla="*/ 1154467 h 3591763"/>
              <a:gd name="connsiteX3" fmla="*/ 2261896 w 2261896"/>
              <a:gd name="connsiteY3" fmla="*/ 3568245 h 3591763"/>
              <a:gd name="connsiteX4" fmla="*/ 2238378 w 2261896"/>
              <a:gd name="connsiteY4" fmla="*/ 3591763 h 3591763"/>
              <a:gd name="connsiteX5" fmla="*/ 2144306 w 2261896"/>
              <a:gd name="connsiteY5" fmla="*/ 3591763 h 3591763"/>
              <a:gd name="connsiteX6" fmla="*/ 2120788 w 2261896"/>
              <a:gd name="connsiteY6" fmla="*/ 3568245 h 3591763"/>
              <a:gd name="connsiteX7" fmla="*/ 2120788 w 2261896"/>
              <a:gd name="connsiteY7" fmla="*/ 1677611 h 3591763"/>
              <a:gd name="connsiteX8" fmla="*/ 2068748 w 2261896"/>
              <a:gd name="connsiteY8" fmla="*/ 1763272 h 3591763"/>
              <a:gd name="connsiteX9" fmla="*/ 1130948 w 2261896"/>
              <a:gd name="connsiteY9" fmla="*/ 2261896 h 3591763"/>
              <a:gd name="connsiteX10" fmla="*/ 0 w 2261896"/>
              <a:gd name="connsiteY10" fmla="*/ 1130948 h 3591763"/>
              <a:gd name="connsiteX11" fmla="*/ 1130948 w 2261896"/>
              <a:gd name="connsiteY11" fmla="*/ 0 h 3591763"/>
              <a:gd name="connsiteX12" fmla="*/ 2261896 w 2261896"/>
              <a:gd name="connsiteY12" fmla="*/ 1130948 h 3591763"/>
              <a:gd name="connsiteX0" fmla="*/ 2261896 w 2261896"/>
              <a:gd name="connsiteY0" fmla="*/ 1130948 h 3755091"/>
              <a:gd name="connsiteX1" fmla="*/ 2260837 w 2261896"/>
              <a:gd name="connsiteY1" fmla="*/ 1151912 h 3755091"/>
              <a:gd name="connsiteX2" fmla="*/ 2261896 w 2261896"/>
              <a:gd name="connsiteY2" fmla="*/ 1154467 h 3755091"/>
              <a:gd name="connsiteX3" fmla="*/ 2261896 w 2261896"/>
              <a:gd name="connsiteY3" fmla="*/ 3568245 h 3755091"/>
              <a:gd name="connsiteX4" fmla="*/ 2144306 w 2261896"/>
              <a:gd name="connsiteY4" fmla="*/ 3591763 h 3755091"/>
              <a:gd name="connsiteX5" fmla="*/ 2120788 w 2261896"/>
              <a:gd name="connsiteY5" fmla="*/ 3568245 h 3755091"/>
              <a:gd name="connsiteX6" fmla="*/ 2120788 w 2261896"/>
              <a:gd name="connsiteY6" fmla="*/ 1677611 h 3755091"/>
              <a:gd name="connsiteX7" fmla="*/ 2068748 w 2261896"/>
              <a:gd name="connsiteY7" fmla="*/ 1763272 h 3755091"/>
              <a:gd name="connsiteX8" fmla="*/ 1130948 w 2261896"/>
              <a:gd name="connsiteY8" fmla="*/ 2261896 h 3755091"/>
              <a:gd name="connsiteX9" fmla="*/ 0 w 2261896"/>
              <a:gd name="connsiteY9" fmla="*/ 1130948 h 3755091"/>
              <a:gd name="connsiteX10" fmla="*/ 1130948 w 2261896"/>
              <a:gd name="connsiteY10" fmla="*/ 0 h 3755091"/>
              <a:gd name="connsiteX11" fmla="*/ 2261896 w 2261896"/>
              <a:gd name="connsiteY11" fmla="*/ 1130948 h 3755091"/>
              <a:gd name="connsiteX0" fmla="*/ 2261896 w 2261896"/>
              <a:gd name="connsiteY0" fmla="*/ 1130948 h 3838256"/>
              <a:gd name="connsiteX1" fmla="*/ 2260837 w 2261896"/>
              <a:gd name="connsiteY1" fmla="*/ 1151912 h 3838256"/>
              <a:gd name="connsiteX2" fmla="*/ 2261896 w 2261896"/>
              <a:gd name="connsiteY2" fmla="*/ 1154467 h 3838256"/>
              <a:gd name="connsiteX3" fmla="*/ 2261896 w 2261896"/>
              <a:gd name="connsiteY3" fmla="*/ 3568245 h 3838256"/>
              <a:gd name="connsiteX4" fmla="*/ 2120788 w 2261896"/>
              <a:gd name="connsiteY4" fmla="*/ 3568245 h 3838256"/>
              <a:gd name="connsiteX5" fmla="*/ 2120788 w 2261896"/>
              <a:gd name="connsiteY5" fmla="*/ 1677611 h 3838256"/>
              <a:gd name="connsiteX6" fmla="*/ 2068748 w 2261896"/>
              <a:gd name="connsiteY6" fmla="*/ 1763272 h 3838256"/>
              <a:gd name="connsiteX7" fmla="*/ 1130948 w 2261896"/>
              <a:gd name="connsiteY7" fmla="*/ 2261896 h 3838256"/>
              <a:gd name="connsiteX8" fmla="*/ 0 w 2261896"/>
              <a:gd name="connsiteY8" fmla="*/ 1130948 h 3838256"/>
              <a:gd name="connsiteX9" fmla="*/ 1130948 w 2261896"/>
              <a:gd name="connsiteY9" fmla="*/ 0 h 3838256"/>
              <a:gd name="connsiteX10" fmla="*/ 2261896 w 2261896"/>
              <a:gd name="connsiteY10" fmla="*/ 1130948 h 3838256"/>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56824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35309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377001"/>
              <a:gd name="connsiteX1" fmla="*/ 2260837 w 2261896"/>
              <a:gd name="connsiteY1" fmla="*/ 1151912 h 3377001"/>
              <a:gd name="connsiteX2" fmla="*/ 2261896 w 2261896"/>
              <a:gd name="connsiteY2" fmla="*/ 1154467 h 3377001"/>
              <a:gd name="connsiteX3" fmla="*/ 2255920 w 2261896"/>
              <a:gd name="connsiteY3" fmla="*/ 3377001 h 3377001"/>
              <a:gd name="connsiteX4" fmla="*/ 2120788 w 2261896"/>
              <a:gd name="connsiteY4" fmla="*/ 3353095 h 3377001"/>
              <a:gd name="connsiteX5" fmla="*/ 2120788 w 2261896"/>
              <a:gd name="connsiteY5" fmla="*/ 1677611 h 3377001"/>
              <a:gd name="connsiteX6" fmla="*/ 2068748 w 2261896"/>
              <a:gd name="connsiteY6" fmla="*/ 1763272 h 3377001"/>
              <a:gd name="connsiteX7" fmla="*/ 1130948 w 2261896"/>
              <a:gd name="connsiteY7" fmla="*/ 2261896 h 3377001"/>
              <a:gd name="connsiteX8" fmla="*/ 0 w 2261896"/>
              <a:gd name="connsiteY8" fmla="*/ 1130948 h 3377001"/>
              <a:gd name="connsiteX9" fmla="*/ 1130948 w 2261896"/>
              <a:gd name="connsiteY9" fmla="*/ 0 h 3377001"/>
              <a:gd name="connsiteX10" fmla="*/ 2261896 w 2261896"/>
              <a:gd name="connsiteY10" fmla="*/ 1130948 h 337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896" h="3377001">
                <a:moveTo>
                  <a:pt x="2261896" y="1130948"/>
                </a:moveTo>
                <a:lnTo>
                  <a:pt x="2260837" y="1151912"/>
                </a:lnTo>
                <a:lnTo>
                  <a:pt x="2261896" y="1154467"/>
                </a:lnTo>
                <a:lnTo>
                  <a:pt x="2255920" y="3377001"/>
                </a:lnTo>
                <a:lnTo>
                  <a:pt x="2120788" y="3353095"/>
                </a:lnTo>
                <a:lnTo>
                  <a:pt x="2120788" y="1677611"/>
                </a:lnTo>
                <a:lnTo>
                  <a:pt x="2068748" y="1763272"/>
                </a:lnTo>
                <a:cubicBezTo>
                  <a:pt x="1865508" y="2064106"/>
                  <a:pt x="1521326" y="2261896"/>
                  <a:pt x="1130948" y="2261896"/>
                </a:cubicBezTo>
                <a:cubicBezTo>
                  <a:pt x="506343" y="2261896"/>
                  <a:pt x="0" y="1755553"/>
                  <a:pt x="0" y="1130948"/>
                </a:cubicBezTo>
                <a:cubicBezTo>
                  <a:pt x="0" y="506343"/>
                  <a:pt x="506343" y="0"/>
                  <a:pt x="1130948" y="0"/>
                </a:cubicBezTo>
                <a:cubicBezTo>
                  <a:pt x="1755553" y="0"/>
                  <a:pt x="2261896" y="506343"/>
                  <a:pt x="2261896" y="1130948"/>
                </a:cubicBezTo>
                <a:close/>
              </a:path>
            </a:pathLst>
          </a:custGeom>
          <a:solidFill>
            <a:schemeClr val="accent3">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5" name="Freeform 24">
            <a:extLst>
              <a:ext uri="{FF2B5EF4-FFF2-40B4-BE49-F238E27FC236}">
                <a16:creationId xmlns:a16="http://schemas.microsoft.com/office/drawing/2014/main" id="{F2412369-F862-9423-D8C5-C2891C490048}"/>
              </a:ext>
            </a:extLst>
          </p:cNvPr>
          <p:cNvSpPr/>
          <p:nvPr/>
        </p:nvSpPr>
        <p:spPr>
          <a:xfrm rot="5400000">
            <a:off x="6118193" y="2790123"/>
            <a:ext cx="2272761" cy="3298785"/>
          </a:xfrm>
          <a:custGeom>
            <a:avLst/>
            <a:gdLst>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88123 w 2007456"/>
              <a:gd name="connsiteY5" fmla="*/ 3074515 h 3074515"/>
              <a:gd name="connsiteX6" fmla="*/ 1864776 w 2007456"/>
              <a:gd name="connsiteY6" fmla="*/ 3051168 h 3074515"/>
              <a:gd name="connsiteX7" fmla="*/ 1864776 w 2007456"/>
              <a:gd name="connsiteY7" fmla="*/ 1517613 h 3074515"/>
              <a:gd name="connsiteX8" fmla="*/ 1836035 w 2007456"/>
              <a:gd name="connsiteY8" fmla="*/ 1564922 h 3074515"/>
              <a:gd name="connsiteX9" fmla="*/ 1003728 w 2007456"/>
              <a:gd name="connsiteY9" fmla="*/ 2007456 h 3074515"/>
              <a:gd name="connsiteX10" fmla="*/ 0 w 2007456"/>
              <a:gd name="connsiteY10" fmla="*/ 1003728 h 3074515"/>
              <a:gd name="connsiteX11" fmla="*/ 1003728 w 2007456"/>
              <a:gd name="connsiteY11" fmla="*/ 0 h 3074515"/>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64776 w 2007456"/>
              <a:gd name="connsiteY5" fmla="*/ 3051168 h 3074515"/>
              <a:gd name="connsiteX6" fmla="*/ 1864776 w 2007456"/>
              <a:gd name="connsiteY6" fmla="*/ 1517613 h 3074515"/>
              <a:gd name="connsiteX7" fmla="*/ 1836035 w 2007456"/>
              <a:gd name="connsiteY7" fmla="*/ 1564922 h 3074515"/>
              <a:gd name="connsiteX8" fmla="*/ 1003728 w 2007456"/>
              <a:gd name="connsiteY8" fmla="*/ 2007456 h 3074515"/>
              <a:gd name="connsiteX9" fmla="*/ 0 w 2007456"/>
              <a:gd name="connsiteY9" fmla="*/ 1003728 h 3074515"/>
              <a:gd name="connsiteX10" fmla="*/ 1003728 w 2007456"/>
              <a:gd name="connsiteY10" fmla="*/ 0 h 3074515"/>
              <a:gd name="connsiteX0" fmla="*/ 1003728 w 2007456"/>
              <a:gd name="connsiteY0" fmla="*/ 0 h 3272702"/>
              <a:gd name="connsiteX1" fmla="*/ 2007456 w 2007456"/>
              <a:gd name="connsiteY1" fmla="*/ 1003728 h 3272702"/>
              <a:gd name="connsiteX2" fmla="*/ 2004857 w 2007456"/>
              <a:gd name="connsiteY2" fmla="*/ 1055198 h 3272702"/>
              <a:gd name="connsiteX3" fmla="*/ 2004857 w 2007456"/>
              <a:gd name="connsiteY3" fmla="*/ 3051168 h 3272702"/>
              <a:gd name="connsiteX4" fmla="*/ 1864776 w 2007456"/>
              <a:gd name="connsiteY4" fmla="*/ 3051168 h 3272702"/>
              <a:gd name="connsiteX5" fmla="*/ 1864776 w 2007456"/>
              <a:gd name="connsiteY5" fmla="*/ 1517613 h 3272702"/>
              <a:gd name="connsiteX6" fmla="*/ 1836035 w 2007456"/>
              <a:gd name="connsiteY6" fmla="*/ 1564922 h 3272702"/>
              <a:gd name="connsiteX7" fmla="*/ 1003728 w 2007456"/>
              <a:gd name="connsiteY7" fmla="*/ 2007456 h 3272702"/>
              <a:gd name="connsiteX8" fmla="*/ 0 w 2007456"/>
              <a:gd name="connsiteY8" fmla="*/ 1003728 h 3272702"/>
              <a:gd name="connsiteX9" fmla="*/ 1003728 w 2007456"/>
              <a:gd name="connsiteY9" fmla="*/ 0 h 3272702"/>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64776 w 2007456"/>
              <a:gd name="connsiteY4" fmla="*/ 3051168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58800 w 2007456"/>
              <a:gd name="connsiteY4" fmla="*/ 2865897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2913710"/>
              <a:gd name="connsiteX1" fmla="*/ 2007456 w 2007456"/>
              <a:gd name="connsiteY1" fmla="*/ 1003728 h 2913710"/>
              <a:gd name="connsiteX2" fmla="*/ 2004857 w 2007456"/>
              <a:gd name="connsiteY2" fmla="*/ 1055198 h 2913710"/>
              <a:gd name="connsiteX3" fmla="*/ 2004857 w 2007456"/>
              <a:gd name="connsiteY3" fmla="*/ 2913710 h 2913710"/>
              <a:gd name="connsiteX4" fmla="*/ 1858800 w 2007456"/>
              <a:gd name="connsiteY4" fmla="*/ 2865897 h 2913710"/>
              <a:gd name="connsiteX5" fmla="*/ 1864776 w 2007456"/>
              <a:gd name="connsiteY5" fmla="*/ 1517613 h 2913710"/>
              <a:gd name="connsiteX6" fmla="*/ 1836035 w 2007456"/>
              <a:gd name="connsiteY6" fmla="*/ 1564922 h 2913710"/>
              <a:gd name="connsiteX7" fmla="*/ 1003728 w 2007456"/>
              <a:gd name="connsiteY7" fmla="*/ 2007456 h 2913710"/>
              <a:gd name="connsiteX8" fmla="*/ 0 w 2007456"/>
              <a:gd name="connsiteY8" fmla="*/ 1003728 h 2913710"/>
              <a:gd name="connsiteX9" fmla="*/ 1003728 w 2007456"/>
              <a:gd name="connsiteY9" fmla="*/ 0 h 291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7456" h="2913710">
                <a:moveTo>
                  <a:pt x="1003728" y="0"/>
                </a:moveTo>
                <a:cubicBezTo>
                  <a:pt x="1558072" y="0"/>
                  <a:pt x="2007456" y="449384"/>
                  <a:pt x="2007456" y="1003728"/>
                </a:cubicBezTo>
                <a:lnTo>
                  <a:pt x="2004857" y="1055198"/>
                </a:lnTo>
                <a:lnTo>
                  <a:pt x="2004857" y="2913710"/>
                </a:lnTo>
                <a:lnTo>
                  <a:pt x="1858800" y="2865897"/>
                </a:lnTo>
                <a:lnTo>
                  <a:pt x="1864776" y="1517613"/>
                </a:lnTo>
                <a:lnTo>
                  <a:pt x="1836035" y="1564922"/>
                </a:lnTo>
                <a:cubicBezTo>
                  <a:pt x="1655658" y="1831915"/>
                  <a:pt x="1350193" y="2007456"/>
                  <a:pt x="1003728" y="2007456"/>
                </a:cubicBezTo>
                <a:cubicBezTo>
                  <a:pt x="449384" y="2007456"/>
                  <a:pt x="0" y="1558072"/>
                  <a:pt x="0" y="1003728"/>
                </a:cubicBezTo>
                <a:cubicBezTo>
                  <a:pt x="0" y="449384"/>
                  <a:pt x="449384" y="0"/>
                  <a:pt x="1003728" y="0"/>
                </a:cubicBezTo>
                <a:close/>
              </a:path>
            </a:pathLst>
          </a:custGeom>
          <a:solidFill>
            <a:schemeClr val="accent3">
              <a:lumMod val="50000"/>
              <a:alpha val="3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9" name="Right Arrow 28">
            <a:extLst>
              <a:ext uri="{FF2B5EF4-FFF2-40B4-BE49-F238E27FC236}">
                <a16:creationId xmlns:a16="http://schemas.microsoft.com/office/drawing/2014/main" id="{C2EB7374-F1B6-6E79-E81A-401EF9E107B2}"/>
              </a:ext>
            </a:extLst>
          </p:cNvPr>
          <p:cNvSpPr/>
          <p:nvPr/>
        </p:nvSpPr>
        <p:spPr>
          <a:xfrm>
            <a:off x="0" y="-21098"/>
            <a:ext cx="15109901" cy="9110546"/>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dirty="0"/>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9">
            <a:extLst>
              <a:ext uri="{28A0092B-C50C-407E-A947-70E740481C1C}">
                <a14:useLocalDpi xmlns:a14="http://schemas.microsoft.com/office/drawing/2010/main" val="0"/>
              </a:ext>
            </a:extLst>
          </a:blip>
          <a:srcRect l="9091" t="15361" b="5942"/>
          <a:stretch/>
        </p:blipFill>
        <p:spPr>
          <a:xfrm>
            <a:off x="8447752" y="0"/>
            <a:ext cx="7607869" cy="9110546"/>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49984" y="-21098"/>
            <a:ext cx="833144" cy="6405381"/>
            <a:chOff x="-2169520" y="-7126"/>
            <a:chExt cx="846462" cy="6507771"/>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2968310"/>
              <a:ext cx="6355110" cy="709560"/>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Gartner – Strategic Technology Trends</a:t>
              </a:r>
            </a:p>
          </p:txBody>
        </p:sp>
      </p:grpSp>
      <p:sp>
        <p:nvSpPr>
          <p:cNvPr id="61" name="Title 12">
            <a:extLst>
              <a:ext uri="{FF2B5EF4-FFF2-40B4-BE49-F238E27FC236}">
                <a16:creationId xmlns:a16="http://schemas.microsoft.com/office/drawing/2014/main" id="{A81D85AF-DEE8-358F-43F4-5D34FD923B3D}"/>
              </a:ext>
              <a:ext uri="{C183D7F6-B498-43B3-948B-1728B52AA6E4}">
                <adec:decorative xmlns:adec="http://schemas.microsoft.com/office/drawing/2017/decorative" val="1"/>
              </a:ext>
            </a:extLst>
          </p:cNvPr>
          <p:cNvSpPr txBox="1">
            <a:spLocks/>
          </p:cNvSpPr>
          <p:nvPr/>
        </p:nvSpPr>
        <p:spPr>
          <a:xfrm>
            <a:off x="-983101" y="1452815"/>
            <a:ext cx="8264437" cy="369332"/>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2400" dirty="0">
                <a:gradFill>
                  <a:gsLst>
                    <a:gs pos="1250">
                      <a:srgbClr val="FFFFFF"/>
                    </a:gs>
                    <a:gs pos="100000">
                      <a:srgbClr val="FFFFFF"/>
                    </a:gs>
                  </a:gsLst>
                  <a:lin ang="5400000" scaled="0"/>
                </a:gradFill>
                <a:latin typeface="Segoe UI Semibold"/>
              </a:rPr>
              <a:t>Rise of the builders</a:t>
            </a:r>
            <a:endParaRPr lang="en-NZ" sz="2400" dirty="0">
              <a:gradFill>
                <a:gsLst>
                  <a:gs pos="1250">
                    <a:srgbClr val="FFFFFF"/>
                  </a:gs>
                  <a:gs pos="100000">
                    <a:srgbClr val="FFFFFF"/>
                  </a:gs>
                </a:gsLst>
                <a:lin ang="5400000" scaled="0"/>
              </a:gradFill>
              <a:latin typeface="Segoe UI Semibold"/>
            </a:endParaRPr>
          </a:p>
        </p:txBody>
      </p:sp>
      <p:grpSp>
        <p:nvGrpSpPr>
          <p:cNvPr id="10" name="Google Shape;434;p21">
            <a:extLst>
              <a:ext uri="{FF2B5EF4-FFF2-40B4-BE49-F238E27FC236}">
                <a16:creationId xmlns:a16="http://schemas.microsoft.com/office/drawing/2014/main" id="{FB3C9FE2-9CE0-318F-36E7-8EF9B916E9B4}"/>
              </a:ext>
            </a:extLst>
          </p:cNvPr>
          <p:cNvGrpSpPr>
            <a:grpSpLocks/>
          </p:cNvGrpSpPr>
          <p:nvPr/>
        </p:nvGrpSpPr>
        <p:grpSpPr bwMode="auto">
          <a:xfrm>
            <a:off x="9113801" y="1390167"/>
            <a:ext cx="7180226" cy="5713338"/>
            <a:chOff x="4800600" y="3789363"/>
            <a:chExt cx="2495550" cy="2280627"/>
          </a:xfrm>
        </p:grpSpPr>
        <p:sp>
          <p:nvSpPr>
            <p:cNvPr id="11" name="Google Shape;435;p21">
              <a:extLst>
                <a:ext uri="{FF2B5EF4-FFF2-40B4-BE49-F238E27FC236}">
                  <a16:creationId xmlns:a16="http://schemas.microsoft.com/office/drawing/2014/main" id="{A11938FD-7BBF-9201-55BE-D6509AE83746}"/>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6;p21">
              <a:extLst>
                <a:ext uri="{FF2B5EF4-FFF2-40B4-BE49-F238E27FC236}">
                  <a16:creationId xmlns:a16="http://schemas.microsoft.com/office/drawing/2014/main" id="{64F3CEED-533E-F2EE-4691-D3A5DFAF0A54}"/>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7;p21">
              <a:extLst>
                <a:ext uri="{FF2B5EF4-FFF2-40B4-BE49-F238E27FC236}">
                  <a16:creationId xmlns:a16="http://schemas.microsoft.com/office/drawing/2014/main" id="{B79154F0-4041-4814-3721-750897D4B22C}"/>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8;p21">
              <a:extLst>
                <a:ext uri="{FF2B5EF4-FFF2-40B4-BE49-F238E27FC236}">
                  <a16:creationId xmlns:a16="http://schemas.microsoft.com/office/drawing/2014/main" id="{067FFBE8-C271-BDA6-06C7-9CFF7419801E}"/>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5" name="Google Shape;439;p21">
              <a:extLst>
                <a:ext uri="{FF2B5EF4-FFF2-40B4-BE49-F238E27FC236}">
                  <a16:creationId xmlns:a16="http://schemas.microsoft.com/office/drawing/2014/main" id="{D4BD6A72-F97F-3604-08D7-EE9075E76EF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pic>
        <p:nvPicPr>
          <p:cNvPr id="17" name="Picture 16">
            <a:extLst>
              <a:ext uri="{FF2B5EF4-FFF2-40B4-BE49-F238E27FC236}">
                <a16:creationId xmlns:a16="http://schemas.microsoft.com/office/drawing/2014/main" id="{5E6D79F8-1CAD-76AC-6703-93697BA71C4E}"/>
              </a:ext>
            </a:extLst>
          </p:cNvPr>
          <p:cNvPicPr>
            <a:picLocks noChangeAspect="1"/>
          </p:cNvPicPr>
          <p:nvPr/>
        </p:nvPicPr>
        <p:blipFill>
          <a:blip r:embed="rId10"/>
          <a:stretch>
            <a:fillRect/>
          </a:stretch>
        </p:blipFill>
        <p:spPr>
          <a:xfrm>
            <a:off x="1894018" y="1934521"/>
            <a:ext cx="6880422" cy="5192425"/>
          </a:xfrm>
          <a:prstGeom prst="rect">
            <a:avLst/>
          </a:prstGeom>
        </p:spPr>
      </p:pic>
      <p:sp>
        <p:nvSpPr>
          <p:cNvPr id="18" name="TextBox 17">
            <a:extLst>
              <a:ext uri="{FF2B5EF4-FFF2-40B4-BE49-F238E27FC236}">
                <a16:creationId xmlns:a16="http://schemas.microsoft.com/office/drawing/2014/main" id="{6BDDD3AA-B154-4ACF-CCF0-D4472C72F87C}"/>
              </a:ext>
            </a:extLst>
          </p:cNvPr>
          <p:cNvSpPr txBox="1"/>
          <p:nvPr/>
        </p:nvSpPr>
        <p:spPr>
          <a:xfrm>
            <a:off x="11111538" y="2396350"/>
            <a:ext cx="4142252" cy="2858026"/>
          </a:xfrm>
          <a:prstGeom prst="rect">
            <a:avLst/>
          </a:prstGeom>
          <a:noFill/>
        </p:spPr>
        <p:txBody>
          <a:bodyPr wrap="square">
            <a:spAutoFit/>
          </a:bodyPr>
          <a:lstStyle/>
          <a:p>
            <a:pPr algn="ctr"/>
            <a:endParaRPr lang="en-US" sz="1772" u="sng"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dirty="0">
                <a:solidFill>
                  <a:schemeClr val="bg1"/>
                </a:solidFill>
              </a:rPr>
              <a:t>BP has enabled its employees to create their own solutions with limited involvement from IT. </a:t>
            </a:r>
          </a:p>
          <a:p>
            <a:pPr algn="ctr"/>
            <a:r>
              <a:rPr lang="en-US" dirty="0">
                <a:solidFill>
                  <a:schemeClr val="bg1"/>
                </a:solidFill>
              </a:rPr>
              <a:t>BP developed a broad portfolio of digital platforms to match its users’ capabilities and needs.</a:t>
            </a:r>
          </a:p>
          <a:p>
            <a:pPr algn="ctr"/>
            <a:r>
              <a:rPr lang="en-US" dirty="0">
                <a:solidFill>
                  <a:schemeClr val="bg1"/>
                </a:solidFill>
              </a:rPr>
              <a:t>It automated security testing, component scanning and licensing, and release automation</a:t>
            </a:r>
            <a:endPar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0598346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ight Arrow 66">
            <a:extLst>
              <a:ext uri="{FF2B5EF4-FFF2-40B4-BE49-F238E27FC236}">
                <a16:creationId xmlns:a16="http://schemas.microsoft.com/office/drawing/2014/main" id="{600A8415-CAAE-9904-4CC4-D8167825730C}"/>
              </a:ext>
            </a:extLst>
          </p:cNvPr>
          <p:cNvSpPr/>
          <p:nvPr/>
        </p:nvSpPr>
        <p:spPr>
          <a:xfrm>
            <a:off x="1961926" y="3475763"/>
            <a:ext cx="6214910" cy="1928039"/>
          </a:xfrm>
          <a:prstGeom prst="rightArrow">
            <a:avLst>
              <a:gd name="adj1" fmla="val 100000"/>
              <a:gd name="adj2" fmla="val 32002"/>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sp>
        <p:nvSpPr>
          <p:cNvPr id="49" name="Oval 48">
            <a:extLst>
              <a:ext uri="{FF2B5EF4-FFF2-40B4-BE49-F238E27FC236}">
                <a16:creationId xmlns:a16="http://schemas.microsoft.com/office/drawing/2014/main" id="{DCB2AFF7-37EC-0702-7A5A-A19B87EFF164}"/>
              </a:ext>
            </a:extLst>
          </p:cNvPr>
          <p:cNvSpPr/>
          <p:nvPr/>
        </p:nvSpPr>
        <p:spPr>
          <a:xfrm>
            <a:off x="5124907" y="1773081"/>
            <a:ext cx="5353862" cy="5353862"/>
          </a:xfrm>
          <a:prstGeom prst="ellipse">
            <a:avLst/>
          </a:prstGeom>
          <a:gradFill flip="none" rotWithShape="1">
            <a:gsLst>
              <a:gs pos="30000">
                <a:schemeClr val="accent1">
                  <a:lumMod val="5000"/>
                  <a:lumOff val="95000"/>
                  <a:alpha val="0"/>
                </a:schemeClr>
              </a:gs>
              <a:gs pos="74000">
                <a:schemeClr val="bg1">
                  <a:alpha val="38000"/>
                </a:schemeClr>
              </a:gs>
            </a:gsLst>
            <a:path path="circle">
              <a:fillToRect l="50000" t="50000" r="50000" b="50000"/>
            </a:path>
            <a:tileRect/>
          </a:gradFill>
          <a:ln w="2540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grpSp>
        <p:nvGrpSpPr>
          <p:cNvPr id="34" name="Group 33">
            <a:extLst>
              <a:ext uri="{FF2B5EF4-FFF2-40B4-BE49-F238E27FC236}">
                <a16:creationId xmlns:a16="http://schemas.microsoft.com/office/drawing/2014/main" id="{3A0386BA-3E34-AE94-8F48-D27874F045B4}"/>
              </a:ext>
            </a:extLst>
          </p:cNvPr>
          <p:cNvGrpSpPr/>
          <p:nvPr/>
        </p:nvGrpSpPr>
        <p:grpSpPr>
          <a:xfrm rot="16200000">
            <a:off x="8462184" y="1611841"/>
            <a:ext cx="1113878" cy="1113880"/>
            <a:chOff x="6626526" y="630965"/>
            <a:chExt cx="983853" cy="983854"/>
          </a:xfrm>
        </p:grpSpPr>
        <p:sp>
          <p:nvSpPr>
            <p:cNvPr id="7" name="Oval 6">
              <a:extLst>
                <a:ext uri="{FF2B5EF4-FFF2-40B4-BE49-F238E27FC236}">
                  <a16:creationId xmlns:a16="http://schemas.microsoft.com/office/drawing/2014/main" id="{9E57C546-1665-CF13-1C57-78680DCA99FF}"/>
                </a:ext>
              </a:extLst>
            </p:cNvPr>
            <p:cNvSpPr/>
            <p:nvPr/>
          </p:nvSpPr>
          <p:spPr>
            <a:xfrm rot="5400000">
              <a:off x="6626526" y="630965"/>
              <a:ext cx="983854" cy="983853"/>
            </a:xfrm>
            <a:prstGeom prst="ellipse">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Business</a:t>
              </a:r>
            </a:p>
          </p:txBody>
        </p:sp>
        <p:pic>
          <p:nvPicPr>
            <p:cNvPr id="53" name="Graphic 52">
              <a:extLst>
                <a:ext uri="{FF2B5EF4-FFF2-40B4-BE49-F238E27FC236}">
                  <a16:creationId xmlns:a16="http://schemas.microsoft.com/office/drawing/2014/main" id="{D32CB91E-F9EA-8674-1A5C-F096F1091F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7051238" y="966626"/>
              <a:ext cx="303232" cy="313014"/>
            </a:xfrm>
            <a:prstGeom prst="rect">
              <a:avLst/>
            </a:prstGeom>
          </p:spPr>
        </p:pic>
      </p:grpSp>
      <p:grpSp>
        <p:nvGrpSpPr>
          <p:cNvPr id="35" name="Group 34">
            <a:extLst>
              <a:ext uri="{FF2B5EF4-FFF2-40B4-BE49-F238E27FC236}">
                <a16:creationId xmlns:a16="http://schemas.microsoft.com/office/drawing/2014/main" id="{7F946608-FEEA-DBF8-1A54-45122AC5F439}"/>
              </a:ext>
            </a:extLst>
          </p:cNvPr>
          <p:cNvGrpSpPr/>
          <p:nvPr/>
        </p:nvGrpSpPr>
        <p:grpSpPr>
          <a:xfrm rot="16200000">
            <a:off x="6161955" y="1453010"/>
            <a:ext cx="1113878" cy="1113880"/>
            <a:chOff x="4594807" y="490675"/>
            <a:chExt cx="983853" cy="983854"/>
          </a:xfrm>
        </p:grpSpPr>
        <p:sp>
          <p:nvSpPr>
            <p:cNvPr id="8" name="Oval 7">
              <a:extLst>
                <a:ext uri="{FF2B5EF4-FFF2-40B4-BE49-F238E27FC236}">
                  <a16:creationId xmlns:a16="http://schemas.microsoft.com/office/drawing/2014/main" id="{A3903CF1-2CEB-C83A-ACC5-487E1186156C}"/>
                </a:ext>
              </a:extLst>
            </p:cNvPr>
            <p:cNvSpPr/>
            <p:nvPr/>
          </p:nvSpPr>
          <p:spPr>
            <a:xfrm rot="5400000">
              <a:off x="4594807" y="490675"/>
              <a:ext cx="983854" cy="983853"/>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Teams</a:t>
              </a:r>
            </a:p>
          </p:txBody>
        </p:sp>
        <p:pic>
          <p:nvPicPr>
            <p:cNvPr id="54" name="Graphic 53">
              <a:extLst>
                <a:ext uri="{FF2B5EF4-FFF2-40B4-BE49-F238E27FC236}">
                  <a16:creationId xmlns:a16="http://schemas.microsoft.com/office/drawing/2014/main" id="{9113AD60-2FAF-9196-AB08-B5B0E5B8E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4999111" y="851571"/>
              <a:ext cx="307884" cy="246308"/>
            </a:xfrm>
            <a:prstGeom prst="rect">
              <a:avLst/>
            </a:prstGeom>
          </p:spPr>
        </p:pic>
      </p:grpSp>
      <p:grpSp>
        <p:nvGrpSpPr>
          <p:cNvPr id="39" name="Group 38">
            <a:extLst>
              <a:ext uri="{FF2B5EF4-FFF2-40B4-BE49-F238E27FC236}">
                <a16:creationId xmlns:a16="http://schemas.microsoft.com/office/drawing/2014/main" id="{63337646-69AB-C6C4-FB59-ED71282521BC}"/>
              </a:ext>
            </a:extLst>
          </p:cNvPr>
          <p:cNvGrpSpPr/>
          <p:nvPr/>
        </p:nvGrpSpPr>
        <p:grpSpPr>
          <a:xfrm rot="16200000">
            <a:off x="4797881" y="2999061"/>
            <a:ext cx="1113878" cy="1113878"/>
            <a:chOff x="3389965" y="1856252"/>
            <a:chExt cx="983853" cy="983853"/>
          </a:xfrm>
        </p:grpSpPr>
        <p:sp>
          <p:nvSpPr>
            <p:cNvPr id="38" name="Oval 37">
              <a:extLst>
                <a:ext uri="{FF2B5EF4-FFF2-40B4-BE49-F238E27FC236}">
                  <a16:creationId xmlns:a16="http://schemas.microsoft.com/office/drawing/2014/main" id="{E13803D0-4BF1-DDF7-2379-22D627989CAD}"/>
                </a:ext>
              </a:extLst>
            </p:cNvPr>
            <p:cNvSpPr/>
            <p:nvPr/>
          </p:nvSpPr>
          <p:spPr>
            <a:xfrm rot="5400000">
              <a:off x="3389965" y="1856252"/>
              <a:ext cx="983853" cy="983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Platforms</a:t>
              </a:r>
            </a:p>
          </p:txBody>
        </p:sp>
        <p:pic>
          <p:nvPicPr>
            <p:cNvPr id="55" name="Graphic 54">
              <a:extLst>
                <a:ext uri="{FF2B5EF4-FFF2-40B4-BE49-F238E27FC236}">
                  <a16:creationId xmlns:a16="http://schemas.microsoft.com/office/drawing/2014/main" id="{3913DB81-1B5E-1AE8-AAAE-CD18F8FA7A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3852850" y="2219857"/>
              <a:ext cx="274461" cy="256640"/>
            </a:xfrm>
            <a:prstGeom prst="rect">
              <a:avLst/>
            </a:prstGeom>
          </p:spPr>
        </p:pic>
      </p:grpSp>
      <p:sp>
        <p:nvSpPr>
          <p:cNvPr id="20" name="Freeform 19">
            <a:extLst>
              <a:ext uri="{FF2B5EF4-FFF2-40B4-BE49-F238E27FC236}">
                <a16:creationId xmlns:a16="http://schemas.microsoft.com/office/drawing/2014/main" id="{6D4E8BF3-0259-19C3-F6BA-111E4DFE4F52}"/>
              </a:ext>
            </a:extLst>
          </p:cNvPr>
          <p:cNvSpPr/>
          <p:nvPr/>
        </p:nvSpPr>
        <p:spPr>
          <a:xfrm rot="5400000">
            <a:off x="5995330" y="2380116"/>
            <a:ext cx="3879239" cy="4137541"/>
          </a:xfrm>
          <a:custGeom>
            <a:avLst/>
            <a:gdLst>
              <a:gd name="connsiteX0" fmla="*/ 3302991 w 3426406"/>
              <a:gd name="connsiteY0" fmla="*/ 0 h 4009000"/>
              <a:gd name="connsiteX1" fmla="*/ 3397063 w 3426406"/>
              <a:gd name="connsiteY1" fmla="*/ 0 h 4009000"/>
              <a:gd name="connsiteX2" fmla="*/ 3420581 w 3426406"/>
              <a:gd name="connsiteY2" fmla="*/ 23518 h 4009000"/>
              <a:gd name="connsiteX3" fmla="*/ 3420581 w 3426406"/>
              <a:gd name="connsiteY3" fmla="*/ 2180440 h 4009000"/>
              <a:gd name="connsiteX4" fmla="*/ 3426406 w 3426406"/>
              <a:gd name="connsiteY4" fmla="*/ 2295797 h 4009000"/>
              <a:gd name="connsiteX5" fmla="*/ 3420581 w 3426406"/>
              <a:gd name="connsiteY5" fmla="*/ 2411154 h 4009000"/>
              <a:gd name="connsiteX6" fmla="*/ 3420581 w 3426406"/>
              <a:gd name="connsiteY6" fmla="*/ 2437296 h 4009000"/>
              <a:gd name="connsiteX7" fmla="*/ 3419078 w 3426406"/>
              <a:gd name="connsiteY7" fmla="*/ 2440926 h 4009000"/>
              <a:gd name="connsiteX8" fmla="*/ 3417561 w 3426406"/>
              <a:gd name="connsiteY8" fmla="*/ 2470962 h 4009000"/>
              <a:gd name="connsiteX9" fmla="*/ 1713203 w 3426406"/>
              <a:gd name="connsiteY9" fmla="*/ 4009000 h 4009000"/>
              <a:gd name="connsiteX10" fmla="*/ 0 w 3426406"/>
              <a:gd name="connsiteY10" fmla="*/ 2295797 h 4009000"/>
              <a:gd name="connsiteX11" fmla="*/ 1713203 w 3426406"/>
              <a:gd name="connsiteY11" fmla="*/ 582594 h 4009000"/>
              <a:gd name="connsiteX12" fmla="*/ 3219631 w 3426406"/>
              <a:gd name="connsiteY12" fmla="*/ 1479183 h 4009000"/>
              <a:gd name="connsiteX13" fmla="*/ 3279473 w 3426406"/>
              <a:gd name="connsiteY13" fmla="*/ 1603406 h 4009000"/>
              <a:gd name="connsiteX14" fmla="*/ 3279473 w 3426406"/>
              <a:gd name="connsiteY14" fmla="*/ 23518 h 4009000"/>
              <a:gd name="connsiteX15" fmla="*/ 3302991 w 3426406"/>
              <a:gd name="connsiteY15" fmla="*/ 0 h 4009000"/>
              <a:gd name="connsiteX0" fmla="*/ 3279473 w 3426406"/>
              <a:gd name="connsiteY0" fmla="*/ 125190 h 4110672"/>
              <a:gd name="connsiteX1" fmla="*/ 3397063 w 3426406"/>
              <a:gd name="connsiteY1" fmla="*/ 101672 h 4110672"/>
              <a:gd name="connsiteX2" fmla="*/ 3420581 w 3426406"/>
              <a:gd name="connsiteY2" fmla="*/ 125190 h 4110672"/>
              <a:gd name="connsiteX3" fmla="*/ 3420581 w 3426406"/>
              <a:gd name="connsiteY3" fmla="*/ 2282112 h 4110672"/>
              <a:gd name="connsiteX4" fmla="*/ 3426406 w 3426406"/>
              <a:gd name="connsiteY4" fmla="*/ 2397469 h 4110672"/>
              <a:gd name="connsiteX5" fmla="*/ 3420581 w 3426406"/>
              <a:gd name="connsiteY5" fmla="*/ 2512826 h 4110672"/>
              <a:gd name="connsiteX6" fmla="*/ 3420581 w 3426406"/>
              <a:gd name="connsiteY6" fmla="*/ 2538968 h 4110672"/>
              <a:gd name="connsiteX7" fmla="*/ 3419078 w 3426406"/>
              <a:gd name="connsiteY7" fmla="*/ 2542598 h 4110672"/>
              <a:gd name="connsiteX8" fmla="*/ 3417561 w 3426406"/>
              <a:gd name="connsiteY8" fmla="*/ 2572634 h 4110672"/>
              <a:gd name="connsiteX9" fmla="*/ 1713203 w 3426406"/>
              <a:gd name="connsiteY9" fmla="*/ 4110672 h 4110672"/>
              <a:gd name="connsiteX10" fmla="*/ 0 w 3426406"/>
              <a:gd name="connsiteY10" fmla="*/ 2397469 h 4110672"/>
              <a:gd name="connsiteX11" fmla="*/ 1713203 w 3426406"/>
              <a:gd name="connsiteY11" fmla="*/ 684266 h 4110672"/>
              <a:gd name="connsiteX12" fmla="*/ 3219631 w 3426406"/>
              <a:gd name="connsiteY12" fmla="*/ 1580855 h 4110672"/>
              <a:gd name="connsiteX13" fmla="*/ 3279473 w 3426406"/>
              <a:gd name="connsiteY13" fmla="*/ 1705078 h 4110672"/>
              <a:gd name="connsiteX14" fmla="*/ 3279473 w 3426406"/>
              <a:gd name="connsiteY14" fmla="*/ 125190 h 4110672"/>
              <a:gd name="connsiteX0" fmla="*/ 3279473 w 3426406"/>
              <a:gd name="connsiteY0" fmla="*/ 234926 h 4220408"/>
              <a:gd name="connsiteX1" fmla="*/ 3420581 w 3426406"/>
              <a:gd name="connsiteY1" fmla="*/ 234926 h 4220408"/>
              <a:gd name="connsiteX2" fmla="*/ 3420581 w 3426406"/>
              <a:gd name="connsiteY2" fmla="*/ 2391848 h 4220408"/>
              <a:gd name="connsiteX3" fmla="*/ 3426406 w 3426406"/>
              <a:gd name="connsiteY3" fmla="*/ 2507205 h 4220408"/>
              <a:gd name="connsiteX4" fmla="*/ 3420581 w 3426406"/>
              <a:gd name="connsiteY4" fmla="*/ 2622562 h 4220408"/>
              <a:gd name="connsiteX5" fmla="*/ 3420581 w 3426406"/>
              <a:gd name="connsiteY5" fmla="*/ 2648704 h 4220408"/>
              <a:gd name="connsiteX6" fmla="*/ 3419078 w 3426406"/>
              <a:gd name="connsiteY6" fmla="*/ 2652334 h 4220408"/>
              <a:gd name="connsiteX7" fmla="*/ 3417561 w 3426406"/>
              <a:gd name="connsiteY7" fmla="*/ 2682370 h 4220408"/>
              <a:gd name="connsiteX8" fmla="*/ 1713203 w 3426406"/>
              <a:gd name="connsiteY8" fmla="*/ 4220408 h 4220408"/>
              <a:gd name="connsiteX9" fmla="*/ 0 w 3426406"/>
              <a:gd name="connsiteY9" fmla="*/ 2507205 h 4220408"/>
              <a:gd name="connsiteX10" fmla="*/ 1713203 w 3426406"/>
              <a:gd name="connsiteY10" fmla="*/ 794002 h 4220408"/>
              <a:gd name="connsiteX11" fmla="*/ 3219631 w 3426406"/>
              <a:gd name="connsiteY11" fmla="*/ 1690591 h 4220408"/>
              <a:gd name="connsiteX12" fmla="*/ 3279473 w 3426406"/>
              <a:gd name="connsiteY12" fmla="*/ 1814814 h 4220408"/>
              <a:gd name="connsiteX13" fmla="*/ 3279473 w 3426406"/>
              <a:gd name="connsiteY13" fmla="*/ 234926 h 4220408"/>
              <a:gd name="connsiteX0" fmla="*/ 3279473 w 3426406"/>
              <a:gd name="connsiteY0" fmla="*/ 0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0 h 3985482"/>
              <a:gd name="connsiteX0" fmla="*/ 3279473 w 3426406"/>
              <a:gd name="connsiteY0" fmla="*/ 330925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330925 h 3985482"/>
              <a:gd name="connsiteX0" fmla="*/ 3279473 w 3426406"/>
              <a:gd name="connsiteY0" fmla="*/ 0 h 3654557"/>
              <a:gd name="connsiteX1" fmla="*/ 3420581 w 3426406"/>
              <a:gd name="connsiteY1" fmla="*/ 0 h 3654557"/>
              <a:gd name="connsiteX2" fmla="*/ 3420581 w 3426406"/>
              <a:gd name="connsiteY2" fmla="*/ 1825997 h 3654557"/>
              <a:gd name="connsiteX3" fmla="*/ 3426406 w 3426406"/>
              <a:gd name="connsiteY3" fmla="*/ 1941354 h 3654557"/>
              <a:gd name="connsiteX4" fmla="*/ 3420581 w 3426406"/>
              <a:gd name="connsiteY4" fmla="*/ 2056711 h 3654557"/>
              <a:gd name="connsiteX5" fmla="*/ 3420581 w 3426406"/>
              <a:gd name="connsiteY5" fmla="*/ 2082853 h 3654557"/>
              <a:gd name="connsiteX6" fmla="*/ 3419078 w 3426406"/>
              <a:gd name="connsiteY6" fmla="*/ 2086483 h 3654557"/>
              <a:gd name="connsiteX7" fmla="*/ 3417561 w 3426406"/>
              <a:gd name="connsiteY7" fmla="*/ 2116519 h 3654557"/>
              <a:gd name="connsiteX8" fmla="*/ 1713203 w 3426406"/>
              <a:gd name="connsiteY8" fmla="*/ 3654557 h 3654557"/>
              <a:gd name="connsiteX9" fmla="*/ 0 w 3426406"/>
              <a:gd name="connsiteY9" fmla="*/ 1941354 h 3654557"/>
              <a:gd name="connsiteX10" fmla="*/ 1713203 w 3426406"/>
              <a:gd name="connsiteY10" fmla="*/ 228151 h 3654557"/>
              <a:gd name="connsiteX11" fmla="*/ 3219631 w 3426406"/>
              <a:gd name="connsiteY11" fmla="*/ 1124740 h 3654557"/>
              <a:gd name="connsiteX12" fmla="*/ 3279473 w 3426406"/>
              <a:gd name="connsiteY12" fmla="*/ 1248963 h 3654557"/>
              <a:gd name="connsiteX13" fmla="*/ 3279473 w 3426406"/>
              <a:gd name="connsiteY13" fmla="*/ 0 h 36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6406" h="3654557">
                <a:moveTo>
                  <a:pt x="3279473" y="0"/>
                </a:moveTo>
                <a:lnTo>
                  <a:pt x="3420581" y="0"/>
                </a:lnTo>
                <a:lnTo>
                  <a:pt x="3420581" y="1825997"/>
                </a:lnTo>
                <a:lnTo>
                  <a:pt x="3426406" y="1941354"/>
                </a:lnTo>
                <a:lnTo>
                  <a:pt x="3420581" y="2056711"/>
                </a:lnTo>
                <a:lnTo>
                  <a:pt x="3420581" y="2082853"/>
                </a:lnTo>
                <a:lnTo>
                  <a:pt x="3419078" y="2086483"/>
                </a:lnTo>
                <a:cubicBezTo>
                  <a:pt x="3418572" y="2096495"/>
                  <a:pt x="3418067" y="2106507"/>
                  <a:pt x="3417561" y="2116519"/>
                </a:cubicBezTo>
                <a:cubicBezTo>
                  <a:pt x="3329828" y="2980412"/>
                  <a:pt x="2600243" y="3654557"/>
                  <a:pt x="1713203" y="3654557"/>
                </a:cubicBezTo>
                <a:cubicBezTo>
                  <a:pt x="767027" y="3654557"/>
                  <a:pt x="0" y="2887530"/>
                  <a:pt x="0" y="1941354"/>
                </a:cubicBezTo>
                <a:cubicBezTo>
                  <a:pt x="0" y="995178"/>
                  <a:pt x="767027" y="228151"/>
                  <a:pt x="1713203" y="228151"/>
                </a:cubicBezTo>
                <a:cubicBezTo>
                  <a:pt x="2363699" y="228151"/>
                  <a:pt x="2929519" y="590691"/>
                  <a:pt x="3219631" y="1124740"/>
                </a:cubicBezTo>
                <a:lnTo>
                  <a:pt x="3279473" y="1248963"/>
                </a:lnTo>
                <a:lnTo>
                  <a:pt x="3279473" y="0"/>
                </a:lnTo>
                <a:close/>
              </a:path>
            </a:pathLst>
          </a:custGeom>
          <a:solidFill>
            <a:schemeClr val="accent3">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1" name="Freeform 20">
            <a:extLst>
              <a:ext uri="{FF2B5EF4-FFF2-40B4-BE49-F238E27FC236}">
                <a16:creationId xmlns:a16="http://schemas.microsoft.com/office/drawing/2014/main" id="{A7399EFC-6148-FEEF-8551-E041F7211449}"/>
              </a:ext>
            </a:extLst>
          </p:cNvPr>
          <p:cNvSpPr/>
          <p:nvPr/>
        </p:nvSpPr>
        <p:spPr>
          <a:xfrm rot="5400000">
            <a:off x="5740610" y="2385269"/>
            <a:ext cx="4122456" cy="3572333"/>
          </a:xfrm>
          <a:custGeom>
            <a:avLst/>
            <a:gdLst>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0 w 3897831"/>
              <a:gd name="connsiteY8" fmla="*/ 34067 h 3155326"/>
              <a:gd name="connsiteX9" fmla="*/ 23518 w 3897831"/>
              <a:gd name="connsiteY9" fmla="*/ 10549 h 3155326"/>
              <a:gd name="connsiteX10" fmla="*/ 2143112 w 3897831"/>
              <a:gd name="connsiteY10" fmla="*/ 10549 h 3155326"/>
              <a:gd name="connsiteX11" fmla="*/ 2158861 w 3897831"/>
              <a:gd name="connsiteY11" fmla="*/ 8145 h 3155326"/>
              <a:gd name="connsiteX12" fmla="*/ 2320168 w 3897831"/>
              <a:gd name="connsiteY12" fmla="*/ 0 h 3155326"/>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23518 w 3897831"/>
              <a:gd name="connsiteY8" fmla="*/ 10549 h 3155326"/>
              <a:gd name="connsiteX9" fmla="*/ 2143112 w 3897831"/>
              <a:gd name="connsiteY9" fmla="*/ 10549 h 3155326"/>
              <a:gd name="connsiteX10" fmla="*/ 2158861 w 3897831"/>
              <a:gd name="connsiteY10" fmla="*/ 8145 h 3155326"/>
              <a:gd name="connsiteX11" fmla="*/ 2320168 w 3897831"/>
              <a:gd name="connsiteY11" fmla="*/ 0 h 3155326"/>
              <a:gd name="connsiteX0" fmla="*/ 2531704 w 4109367"/>
              <a:gd name="connsiteY0" fmla="*/ 0 h 3155326"/>
              <a:gd name="connsiteX1" fmla="*/ 4109367 w 4109367"/>
              <a:gd name="connsiteY1" fmla="*/ 1577663 h 3155326"/>
              <a:gd name="connsiteX2" fmla="*/ 2531704 w 4109367"/>
              <a:gd name="connsiteY2" fmla="*/ 3155326 h 3155326"/>
              <a:gd name="connsiteX3" fmla="*/ 954041 w 4109367"/>
              <a:gd name="connsiteY3" fmla="*/ 1577663 h 3155326"/>
              <a:gd name="connsiteX4" fmla="*/ 1779697 w 4109367"/>
              <a:gd name="connsiteY4" fmla="*/ 190416 h 3155326"/>
              <a:gd name="connsiteX5" fmla="*/ 1860154 w 4109367"/>
              <a:gd name="connsiteY5" fmla="*/ 151657 h 3155326"/>
              <a:gd name="connsiteX6" fmla="*/ 235054 w 4109367"/>
              <a:gd name="connsiteY6" fmla="*/ 151657 h 3155326"/>
              <a:gd name="connsiteX7" fmla="*/ 235054 w 4109367"/>
              <a:gd name="connsiteY7" fmla="*/ 10549 h 3155326"/>
              <a:gd name="connsiteX8" fmla="*/ 2354648 w 4109367"/>
              <a:gd name="connsiteY8" fmla="*/ 10549 h 3155326"/>
              <a:gd name="connsiteX9" fmla="*/ 2370397 w 4109367"/>
              <a:gd name="connsiteY9" fmla="*/ 8145 h 3155326"/>
              <a:gd name="connsiteX10" fmla="*/ 2531704 w 4109367"/>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0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233082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063568 w 3641231"/>
              <a:gd name="connsiteY0" fmla="*/ 0 h 3155326"/>
              <a:gd name="connsiteX1" fmla="*/ 3641231 w 3641231"/>
              <a:gd name="connsiteY1" fmla="*/ 1577663 h 3155326"/>
              <a:gd name="connsiteX2" fmla="*/ 2063568 w 3641231"/>
              <a:gd name="connsiteY2" fmla="*/ 3155326 h 3155326"/>
              <a:gd name="connsiteX3" fmla="*/ 485905 w 3641231"/>
              <a:gd name="connsiteY3" fmla="*/ 1577663 h 3155326"/>
              <a:gd name="connsiteX4" fmla="*/ 1311561 w 3641231"/>
              <a:gd name="connsiteY4" fmla="*/ 190416 h 3155326"/>
              <a:gd name="connsiteX5" fmla="*/ 1392018 w 3641231"/>
              <a:gd name="connsiteY5" fmla="*/ 151657 h 3155326"/>
              <a:gd name="connsiteX6" fmla="*/ 5977 w 3641231"/>
              <a:gd name="connsiteY6" fmla="*/ 157634 h 3155326"/>
              <a:gd name="connsiteX7" fmla="*/ 0 w 3641231"/>
              <a:gd name="connsiteY7" fmla="*/ 10549 h 3155326"/>
              <a:gd name="connsiteX8" fmla="*/ 1886512 w 3641231"/>
              <a:gd name="connsiteY8" fmla="*/ 10549 h 3155326"/>
              <a:gd name="connsiteX9" fmla="*/ 1902261 w 3641231"/>
              <a:gd name="connsiteY9" fmla="*/ 8145 h 3155326"/>
              <a:gd name="connsiteX10" fmla="*/ 2063568 w 3641231"/>
              <a:gd name="connsiteY10" fmla="*/ 0 h 31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1231" h="3155326">
                <a:moveTo>
                  <a:pt x="2063568" y="0"/>
                </a:moveTo>
                <a:cubicBezTo>
                  <a:pt x="2934887" y="0"/>
                  <a:pt x="3641231" y="706344"/>
                  <a:pt x="3641231" y="1577663"/>
                </a:cubicBezTo>
                <a:cubicBezTo>
                  <a:pt x="3641231" y="2448982"/>
                  <a:pt x="2934887" y="3155326"/>
                  <a:pt x="2063568" y="3155326"/>
                </a:cubicBezTo>
                <a:cubicBezTo>
                  <a:pt x="1192249" y="3155326"/>
                  <a:pt x="485905" y="2448982"/>
                  <a:pt x="485905" y="1577663"/>
                </a:cubicBezTo>
                <a:cubicBezTo>
                  <a:pt x="485905" y="978631"/>
                  <a:pt x="819763" y="457576"/>
                  <a:pt x="1311561" y="190416"/>
                </a:cubicBezTo>
                <a:lnTo>
                  <a:pt x="1392018" y="151657"/>
                </a:lnTo>
                <a:lnTo>
                  <a:pt x="5977" y="157634"/>
                </a:lnTo>
                <a:lnTo>
                  <a:pt x="0" y="10549"/>
                </a:lnTo>
                <a:lnTo>
                  <a:pt x="1886512" y="10549"/>
                </a:lnTo>
                <a:lnTo>
                  <a:pt x="1902261" y="8145"/>
                </a:lnTo>
                <a:cubicBezTo>
                  <a:pt x="1955298" y="2759"/>
                  <a:pt x="2009111" y="0"/>
                  <a:pt x="2063568" y="0"/>
                </a:cubicBezTo>
                <a:close/>
              </a:path>
            </a:pathLst>
          </a:custGeom>
          <a:solidFill>
            <a:schemeClr val="accent3">
              <a:lumMod val="40000"/>
              <a:lumOff val="60000"/>
              <a:alpha val="6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2" name="Freeform 21">
            <a:extLst>
              <a:ext uri="{FF2B5EF4-FFF2-40B4-BE49-F238E27FC236}">
                <a16:creationId xmlns:a16="http://schemas.microsoft.com/office/drawing/2014/main" id="{52AB11F6-923B-2B57-1095-8080EE084580}"/>
              </a:ext>
            </a:extLst>
          </p:cNvPr>
          <p:cNvSpPr/>
          <p:nvPr/>
        </p:nvSpPr>
        <p:spPr>
          <a:xfrm rot="10800000">
            <a:off x="6157824" y="1956008"/>
            <a:ext cx="3250440" cy="4122366"/>
          </a:xfrm>
          <a:custGeom>
            <a:avLst/>
            <a:gdLst>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44776 w 2871008"/>
              <a:gd name="connsiteY7" fmla="*/ 3826035 h 3826035"/>
              <a:gd name="connsiteX8" fmla="*/ 2721258 w 2871008"/>
              <a:gd name="connsiteY8" fmla="*/ 3802517 h 3826035"/>
              <a:gd name="connsiteX9" fmla="*/ 2721258 w 2871008"/>
              <a:gd name="connsiteY9" fmla="*/ 2070952 h 3826035"/>
              <a:gd name="connsiteX10" fmla="*/ 2697750 w 2871008"/>
              <a:gd name="connsiteY10" fmla="*/ 2119751 h 3826035"/>
              <a:gd name="connsiteX11" fmla="*/ 1435504 w 2871008"/>
              <a:gd name="connsiteY11" fmla="*/ 2871008 h 3826035"/>
              <a:gd name="connsiteX12" fmla="*/ 0 w 2871008"/>
              <a:gd name="connsiteY12" fmla="*/ 1435504 h 3826035"/>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21258 w 2871008"/>
              <a:gd name="connsiteY7" fmla="*/ 3802517 h 3826035"/>
              <a:gd name="connsiteX8" fmla="*/ 2721258 w 2871008"/>
              <a:gd name="connsiteY8" fmla="*/ 2070952 h 3826035"/>
              <a:gd name="connsiteX9" fmla="*/ 2697750 w 2871008"/>
              <a:gd name="connsiteY9" fmla="*/ 2119751 h 3826035"/>
              <a:gd name="connsiteX10" fmla="*/ 1435504 w 2871008"/>
              <a:gd name="connsiteY10" fmla="*/ 2871008 h 3826035"/>
              <a:gd name="connsiteX11" fmla="*/ 0 w 2871008"/>
              <a:gd name="connsiteY11" fmla="*/ 1435504 h 3826035"/>
              <a:gd name="connsiteX0" fmla="*/ 0 w 2871008"/>
              <a:gd name="connsiteY0" fmla="*/ 1435504 h 4049909"/>
              <a:gd name="connsiteX1" fmla="*/ 1435504 w 2871008"/>
              <a:gd name="connsiteY1" fmla="*/ 0 h 4049909"/>
              <a:gd name="connsiteX2" fmla="*/ 2871008 w 2871008"/>
              <a:gd name="connsiteY2" fmla="*/ 1435504 h 4049909"/>
              <a:gd name="connsiteX3" fmla="*/ 2863596 w 2871008"/>
              <a:gd name="connsiteY3" fmla="*/ 1582276 h 4049909"/>
              <a:gd name="connsiteX4" fmla="*/ 2862366 w 2871008"/>
              <a:gd name="connsiteY4" fmla="*/ 1590340 h 4049909"/>
              <a:gd name="connsiteX5" fmla="*/ 2862366 w 2871008"/>
              <a:gd name="connsiteY5" fmla="*/ 3802517 h 4049909"/>
              <a:gd name="connsiteX6" fmla="*/ 2721258 w 2871008"/>
              <a:gd name="connsiteY6" fmla="*/ 3802517 h 4049909"/>
              <a:gd name="connsiteX7" fmla="*/ 2721258 w 2871008"/>
              <a:gd name="connsiteY7" fmla="*/ 2070952 h 4049909"/>
              <a:gd name="connsiteX8" fmla="*/ 2697750 w 2871008"/>
              <a:gd name="connsiteY8" fmla="*/ 2119751 h 4049909"/>
              <a:gd name="connsiteX9" fmla="*/ 1435504 w 2871008"/>
              <a:gd name="connsiteY9" fmla="*/ 2871008 h 4049909"/>
              <a:gd name="connsiteX10" fmla="*/ 0 w 2871008"/>
              <a:gd name="connsiteY10" fmla="*/ 1435504 h 4049909"/>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2366 w 2871008"/>
              <a:gd name="connsiteY5" fmla="*/ 3802517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8346 w 2871008"/>
              <a:gd name="connsiteY5" fmla="*/ 3635176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641152"/>
              <a:gd name="connsiteX1" fmla="*/ 1435504 w 2871008"/>
              <a:gd name="connsiteY1" fmla="*/ 0 h 3641152"/>
              <a:gd name="connsiteX2" fmla="*/ 2871008 w 2871008"/>
              <a:gd name="connsiteY2" fmla="*/ 1435504 h 3641152"/>
              <a:gd name="connsiteX3" fmla="*/ 2863596 w 2871008"/>
              <a:gd name="connsiteY3" fmla="*/ 1582276 h 3641152"/>
              <a:gd name="connsiteX4" fmla="*/ 2862366 w 2871008"/>
              <a:gd name="connsiteY4" fmla="*/ 1590340 h 3641152"/>
              <a:gd name="connsiteX5" fmla="*/ 2868346 w 2871008"/>
              <a:gd name="connsiteY5" fmla="*/ 3635176 h 3641152"/>
              <a:gd name="connsiteX6" fmla="*/ 2721261 w 2871008"/>
              <a:gd name="connsiteY6" fmla="*/ 3641152 h 3641152"/>
              <a:gd name="connsiteX7" fmla="*/ 2721258 w 2871008"/>
              <a:gd name="connsiteY7" fmla="*/ 2070952 h 3641152"/>
              <a:gd name="connsiteX8" fmla="*/ 2697750 w 2871008"/>
              <a:gd name="connsiteY8" fmla="*/ 2119751 h 3641152"/>
              <a:gd name="connsiteX9" fmla="*/ 1435504 w 2871008"/>
              <a:gd name="connsiteY9" fmla="*/ 2871008 h 3641152"/>
              <a:gd name="connsiteX10" fmla="*/ 0 w 2871008"/>
              <a:gd name="connsiteY10" fmla="*/ 1435504 h 364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1008" h="3641152">
                <a:moveTo>
                  <a:pt x="0" y="1435504"/>
                </a:moveTo>
                <a:cubicBezTo>
                  <a:pt x="0" y="642697"/>
                  <a:pt x="642697" y="0"/>
                  <a:pt x="1435504" y="0"/>
                </a:cubicBezTo>
                <a:cubicBezTo>
                  <a:pt x="2228311" y="0"/>
                  <a:pt x="2871008" y="642697"/>
                  <a:pt x="2871008" y="1435504"/>
                </a:cubicBezTo>
                <a:cubicBezTo>
                  <a:pt x="2871008" y="1485055"/>
                  <a:pt x="2868497" y="1534019"/>
                  <a:pt x="2863596" y="1582276"/>
                </a:cubicBezTo>
                <a:lnTo>
                  <a:pt x="2862366" y="1590340"/>
                </a:lnTo>
                <a:cubicBezTo>
                  <a:pt x="2864359" y="2271952"/>
                  <a:pt x="2866353" y="2953564"/>
                  <a:pt x="2868346" y="3635176"/>
                </a:cubicBezTo>
                <a:lnTo>
                  <a:pt x="2721261" y="3641152"/>
                </a:lnTo>
                <a:lnTo>
                  <a:pt x="2721258" y="2070952"/>
                </a:lnTo>
                <a:lnTo>
                  <a:pt x="2697750" y="2119751"/>
                </a:lnTo>
                <a:cubicBezTo>
                  <a:pt x="2454663" y="2567233"/>
                  <a:pt x="1980559" y="2871008"/>
                  <a:pt x="1435504" y="2871008"/>
                </a:cubicBezTo>
                <a:cubicBezTo>
                  <a:pt x="642697" y="2871008"/>
                  <a:pt x="0" y="2228311"/>
                  <a:pt x="0" y="1435504"/>
                </a:cubicBezTo>
                <a:close/>
              </a:path>
            </a:pathLst>
          </a:custGeom>
          <a:solidFill>
            <a:schemeClr val="accent3">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3" name="Freeform 22">
            <a:extLst>
              <a:ext uri="{FF2B5EF4-FFF2-40B4-BE49-F238E27FC236}">
                <a16:creationId xmlns:a16="http://schemas.microsoft.com/office/drawing/2014/main" id="{2DBCF47E-5E2B-4729-FD9A-4FBD6C899EDB}"/>
              </a:ext>
            </a:extLst>
          </p:cNvPr>
          <p:cNvSpPr/>
          <p:nvPr/>
        </p:nvSpPr>
        <p:spPr>
          <a:xfrm rot="5400000">
            <a:off x="5802441" y="2473823"/>
            <a:ext cx="2899651" cy="3950131"/>
          </a:xfrm>
          <a:custGeom>
            <a:avLst/>
            <a:gdLst>
              <a:gd name="connsiteX0" fmla="*/ 1280584 w 2561168"/>
              <a:gd name="connsiteY0" fmla="*/ 0 h 3644023"/>
              <a:gd name="connsiteX1" fmla="*/ 2561168 w 2561168"/>
              <a:gd name="connsiteY1" fmla="*/ 1280584 h 3644023"/>
              <a:gd name="connsiteX2" fmla="*/ 1280584 w 2561168"/>
              <a:gd name="connsiteY2" fmla="*/ 2561168 h 3644023"/>
              <a:gd name="connsiteX3" fmla="*/ 154560 w 2561168"/>
              <a:gd name="connsiteY3" fmla="*/ 1890986 h 3644023"/>
              <a:gd name="connsiteX4" fmla="*/ 141959 w 2561168"/>
              <a:gd name="connsiteY4" fmla="*/ 1864829 h 3644023"/>
              <a:gd name="connsiteX5" fmla="*/ 141959 w 2561168"/>
              <a:gd name="connsiteY5" fmla="*/ 3620505 h 3644023"/>
              <a:gd name="connsiteX6" fmla="*/ 118441 w 2561168"/>
              <a:gd name="connsiteY6" fmla="*/ 3644023 h 3644023"/>
              <a:gd name="connsiteX7" fmla="*/ 24369 w 2561168"/>
              <a:gd name="connsiteY7" fmla="*/ 3644023 h 3644023"/>
              <a:gd name="connsiteX8" fmla="*/ 851 w 2561168"/>
              <a:gd name="connsiteY8" fmla="*/ 3620505 h 3644023"/>
              <a:gd name="connsiteX9" fmla="*/ 851 w 2561168"/>
              <a:gd name="connsiteY9" fmla="*/ 1297437 h 3644023"/>
              <a:gd name="connsiteX10" fmla="*/ 0 w 2561168"/>
              <a:gd name="connsiteY10" fmla="*/ 1280584 h 3644023"/>
              <a:gd name="connsiteX11" fmla="*/ 851 w 2561168"/>
              <a:gd name="connsiteY11" fmla="*/ 1263731 h 3644023"/>
              <a:gd name="connsiteX12" fmla="*/ 851 w 2561168"/>
              <a:gd name="connsiteY12" fmla="*/ 1206727 h 3644023"/>
              <a:gd name="connsiteX13" fmla="*/ 4129 w 2561168"/>
              <a:gd name="connsiteY13" fmla="*/ 1198813 h 3644023"/>
              <a:gd name="connsiteX14" fmla="*/ 6612 w 2561168"/>
              <a:gd name="connsiteY14" fmla="*/ 1149652 h 3644023"/>
              <a:gd name="connsiteX15" fmla="*/ 1280584 w 2561168"/>
              <a:gd name="connsiteY15" fmla="*/ 0 h 3644023"/>
              <a:gd name="connsiteX0" fmla="*/ 1280584 w 2561168"/>
              <a:gd name="connsiteY0" fmla="*/ 0 h 3758683"/>
              <a:gd name="connsiteX1" fmla="*/ 2561168 w 2561168"/>
              <a:gd name="connsiteY1" fmla="*/ 1280584 h 3758683"/>
              <a:gd name="connsiteX2" fmla="*/ 1280584 w 2561168"/>
              <a:gd name="connsiteY2" fmla="*/ 2561168 h 3758683"/>
              <a:gd name="connsiteX3" fmla="*/ 154560 w 2561168"/>
              <a:gd name="connsiteY3" fmla="*/ 1890986 h 3758683"/>
              <a:gd name="connsiteX4" fmla="*/ 141959 w 2561168"/>
              <a:gd name="connsiteY4" fmla="*/ 1864829 h 3758683"/>
              <a:gd name="connsiteX5" fmla="*/ 141959 w 2561168"/>
              <a:gd name="connsiteY5" fmla="*/ 3620505 h 3758683"/>
              <a:gd name="connsiteX6" fmla="*/ 24369 w 2561168"/>
              <a:gd name="connsiteY6" fmla="*/ 3644023 h 3758683"/>
              <a:gd name="connsiteX7" fmla="*/ 851 w 2561168"/>
              <a:gd name="connsiteY7" fmla="*/ 3620505 h 3758683"/>
              <a:gd name="connsiteX8" fmla="*/ 851 w 2561168"/>
              <a:gd name="connsiteY8" fmla="*/ 1297437 h 3758683"/>
              <a:gd name="connsiteX9" fmla="*/ 0 w 2561168"/>
              <a:gd name="connsiteY9" fmla="*/ 1280584 h 3758683"/>
              <a:gd name="connsiteX10" fmla="*/ 851 w 2561168"/>
              <a:gd name="connsiteY10" fmla="*/ 1263731 h 3758683"/>
              <a:gd name="connsiteX11" fmla="*/ 851 w 2561168"/>
              <a:gd name="connsiteY11" fmla="*/ 1206727 h 3758683"/>
              <a:gd name="connsiteX12" fmla="*/ 4129 w 2561168"/>
              <a:gd name="connsiteY12" fmla="*/ 1198813 h 3758683"/>
              <a:gd name="connsiteX13" fmla="*/ 6612 w 2561168"/>
              <a:gd name="connsiteY13" fmla="*/ 1149652 h 3758683"/>
              <a:gd name="connsiteX14" fmla="*/ 1280584 w 2561168"/>
              <a:gd name="connsiteY14" fmla="*/ 0 h 3758683"/>
              <a:gd name="connsiteX0" fmla="*/ 1280584 w 2561168"/>
              <a:gd name="connsiteY0" fmla="*/ 0 h 3876648"/>
              <a:gd name="connsiteX1" fmla="*/ 2561168 w 2561168"/>
              <a:gd name="connsiteY1" fmla="*/ 1280584 h 3876648"/>
              <a:gd name="connsiteX2" fmla="*/ 1280584 w 2561168"/>
              <a:gd name="connsiteY2" fmla="*/ 2561168 h 3876648"/>
              <a:gd name="connsiteX3" fmla="*/ 154560 w 2561168"/>
              <a:gd name="connsiteY3" fmla="*/ 1890986 h 3876648"/>
              <a:gd name="connsiteX4" fmla="*/ 141959 w 2561168"/>
              <a:gd name="connsiteY4" fmla="*/ 1864829 h 3876648"/>
              <a:gd name="connsiteX5" fmla="*/ 141959 w 2561168"/>
              <a:gd name="connsiteY5" fmla="*/ 3620505 h 3876648"/>
              <a:gd name="connsiteX6" fmla="*/ 851 w 2561168"/>
              <a:gd name="connsiteY6" fmla="*/ 3620505 h 3876648"/>
              <a:gd name="connsiteX7" fmla="*/ 851 w 2561168"/>
              <a:gd name="connsiteY7" fmla="*/ 1297437 h 3876648"/>
              <a:gd name="connsiteX8" fmla="*/ 0 w 2561168"/>
              <a:gd name="connsiteY8" fmla="*/ 1280584 h 3876648"/>
              <a:gd name="connsiteX9" fmla="*/ 851 w 2561168"/>
              <a:gd name="connsiteY9" fmla="*/ 1263731 h 3876648"/>
              <a:gd name="connsiteX10" fmla="*/ 851 w 2561168"/>
              <a:gd name="connsiteY10" fmla="*/ 1206727 h 3876648"/>
              <a:gd name="connsiteX11" fmla="*/ 4129 w 2561168"/>
              <a:gd name="connsiteY11" fmla="*/ 1198813 h 3876648"/>
              <a:gd name="connsiteX12" fmla="*/ 6612 w 2561168"/>
              <a:gd name="connsiteY12" fmla="*/ 1149652 h 3876648"/>
              <a:gd name="connsiteX13" fmla="*/ 1280584 w 2561168"/>
              <a:gd name="connsiteY13" fmla="*/ 0 h 3876648"/>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620505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477070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489023"/>
              <a:gd name="connsiteX1" fmla="*/ 2561168 w 2561168"/>
              <a:gd name="connsiteY1" fmla="*/ 1280584 h 3489023"/>
              <a:gd name="connsiteX2" fmla="*/ 1280584 w 2561168"/>
              <a:gd name="connsiteY2" fmla="*/ 2561168 h 3489023"/>
              <a:gd name="connsiteX3" fmla="*/ 154560 w 2561168"/>
              <a:gd name="connsiteY3" fmla="*/ 1890986 h 3489023"/>
              <a:gd name="connsiteX4" fmla="*/ 141959 w 2561168"/>
              <a:gd name="connsiteY4" fmla="*/ 1864829 h 3489023"/>
              <a:gd name="connsiteX5" fmla="*/ 141959 w 2561168"/>
              <a:gd name="connsiteY5" fmla="*/ 3489023 h 3489023"/>
              <a:gd name="connsiteX6" fmla="*/ 851 w 2561168"/>
              <a:gd name="connsiteY6" fmla="*/ 3477070 h 3489023"/>
              <a:gd name="connsiteX7" fmla="*/ 851 w 2561168"/>
              <a:gd name="connsiteY7" fmla="*/ 1297437 h 3489023"/>
              <a:gd name="connsiteX8" fmla="*/ 0 w 2561168"/>
              <a:gd name="connsiteY8" fmla="*/ 1280584 h 3489023"/>
              <a:gd name="connsiteX9" fmla="*/ 851 w 2561168"/>
              <a:gd name="connsiteY9" fmla="*/ 1263731 h 3489023"/>
              <a:gd name="connsiteX10" fmla="*/ 851 w 2561168"/>
              <a:gd name="connsiteY10" fmla="*/ 1206727 h 3489023"/>
              <a:gd name="connsiteX11" fmla="*/ 4129 w 2561168"/>
              <a:gd name="connsiteY11" fmla="*/ 1198813 h 3489023"/>
              <a:gd name="connsiteX12" fmla="*/ 6612 w 2561168"/>
              <a:gd name="connsiteY12" fmla="*/ 1149652 h 3489023"/>
              <a:gd name="connsiteX13" fmla="*/ 1280584 w 2561168"/>
              <a:gd name="connsiteY13" fmla="*/ 0 h 34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1168" h="3489023">
                <a:moveTo>
                  <a:pt x="1280584" y="0"/>
                </a:moveTo>
                <a:cubicBezTo>
                  <a:pt x="1987831" y="0"/>
                  <a:pt x="2561168" y="573337"/>
                  <a:pt x="2561168" y="1280584"/>
                </a:cubicBezTo>
                <a:cubicBezTo>
                  <a:pt x="2561168" y="1987831"/>
                  <a:pt x="1987831" y="2561168"/>
                  <a:pt x="1280584" y="2561168"/>
                </a:cubicBezTo>
                <a:cubicBezTo>
                  <a:pt x="794352" y="2561168"/>
                  <a:pt x="371413" y="2290177"/>
                  <a:pt x="154560" y="1890986"/>
                </a:cubicBezTo>
                <a:lnTo>
                  <a:pt x="141959" y="1864829"/>
                </a:lnTo>
                <a:lnTo>
                  <a:pt x="141959" y="3489023"/>
                </a:lnTo>
                <a:lnTo>
                  <a:pt x="851" y="3477070"/>
                </a:lnTo>
                <a:lnTo>
                  <a:pt x="851" y="1297437"/>
                </a:lnTo>
                <a:cubicBezTo>
                  <a:pt x="567" y="1291819"/>
                  <a:pt x="284" y="1286202"/>
                  <a:pt x="0" y="1280584"/>
                </a:cubicBezTo>
                <a:cubicBezTo>
                  <a:pt x="284" y="1274966"/>
                  <a:pt x="567" y="1269349"/>
                  <a:pt x="851" y="1263731"/>
                </a:cubicBezTo>
                <a:lnTo>
                  <a:pt x="851" y="1206727"/>
                </a:lnTo>
                <a:lnTo>
                  <a:pt x="4129" y="1198813"/>
                </a:lnTo>
                <a:lnTo>
                  <a:pt x="6612" y="1149652"/>
                </a:lnTo>
                <a:cubicBezTo>
                  <a:pt x="72190" y="503909"/>
                  <a:pt x="617540" y="0"/>
                  <a:pt x="1280584" y="0"/>
                </a:cubicBezTo>
                <a:close/>
              </a:path>
            </a:pathLst>
          </a:custGeom>
          <a:solidFill>
            <a:schemeClr val="accent3">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4" name="Freeform 23">
            <a:extLst>
              <a:ext uri="{FF2B5EF4-FFF2-40B4-BE49-F238E27FC236}">
                <a16:creationId xmlns:a16="http://schemas.microsoft.com/office/drawing/2014/main" id="{A4E1197F-CF46-43ED-8357-62BF00E99B57}"/>
              </a:ext>
            </a:extLst>
          </p:cNvPr>
          <p:cNvSpPr/>
          <p:nvPr/>
        </p:nvSpPr>
        <p:spPr>
          <a:xfrm>
            <a:off x="6502895" y="3159098"/>
            <a:ext cx="2560827" cy="3823304"/>
          </a:xfrm>
          <a:custGeom>
            <a:avLst/>
            <a:gdLst>
              <a:gd name="connsiteX0" fmla="*/ 2261896 w 2261896"/>
              <a:gd name="connsiteY0" fmla="*/ 1130948 h 3591763"/>
              <a:gd name="connsiteX1" fmla="*/ 2260837 w 2261896"/>
              <a:gd name="connsiteY1" fmla="*/ 1151912 h 3591763"/>
              <a:gd name="connsiteX2" fmla="*/ 2261896 w 2261896"/>
              <a:gd name="connsiteY2" fmla="*/ 1154467 h 3591763"/>
              <a:gd name="connsiteX3" fmla="*/ 2261896 w 2261896"/>
              <a:gd name="connsiteY3" fmla="*/ 3568245 h 3591763"/>
              <a:gd name="connsiteX4" fmla="*/ 2238378 w 2261896"/>
              <a:gd name="connsiteY4" fmla="*/ 3591763 h 3591763"/>
              <a:gd name="connsiteX5" fmla="*/ 2144306 w 2261896"/>
              <a:gd name="connsiteY5" fmla="*/ 3591763 h 3591763"/>
              <a:gd name="connsiteX6" fmla="*/ 2120788 w 2261896"/>
              <a:gd name="connsiteY6" fmla="*/ 3568245 h 3591763"/>
              <a:gd name="connsiteX7" fmla="*/ 2120788 w 2261896"/>
              <a:gd name="connsiteY7" fmla="*/ 1677611 h 3591763"/>
              <a:gd name="connsiteX8" fmla="*/ 2068748 w 2261896"/>
              <a:gd name="connsiteY8" fmla="*/ 1763272 h 3591763"/>
              <a:gd name="connsiteX9" fmla="*/ 1130948 w 2261896"/>
              <a:gd name="connsiteY9" fmla="*/ 2261896 h 3591763"/>
              <a:gd name="connsiteX10" fmla="*/ 0 w 2261896"/>
              <a:gd name="connsiteY10" fmla="*/ 1130948 h 3591763"/>
              <a:gd name="connsiteX11" fmla="*/ 1130948 w 2261896"/>
              <a:gd name="connsiteY11" fmla="*/ 0 h 3591763"/>
              <a:gd name="connsiteX12" fmla="*/ 2261896 w 2261896"/>
              <a:gd name="connsiteY12" fmla="*/ 1130948 h 3591763"/>
              <a:gd name="connsiteX0" fmla="*/ 2261896 w 2261896"/>
              <a:gd name="connsiteY0" fmla="*/ 1130948 h 3755091"/>
              <a:gd name="connsiteX1" fmla="*/ 2260837 w 2261896"/>
              <a:gd name="connsiteY1" fmla="*/ 1151912 h 3755091"/>
              <a:gd name="connsiteX2" fmla="*/ 2261896 w 2261896"/>
              <a:gd name="connsiteY2" fmla="*/ 1154467 h 3755091"/>
              <a:gd name="connsiteX3" fmla="*/ 2261896 w 2261896"/>
              <a:gd name="connsiteY3" fmla="*/ 3568245 h 3755091"/>
              <a:gd name="connsiteX4" fmla="*/ 2144306 w 2261896"/>
              <a:gd name="connsiteY4" fmla="*/ 3591763 h 3755091"/>
              <a:gd name="connsiteX5" fmla="*/ 2120788 w 2261896"/>
              <a:gd name="connsiteY5" fmla="*/ 3568245 h 3755091"/>
              <a:gd name="connsiteX6" fmla="*/ 2120788 w 2261896"/>
              <a:gd name="connsiteY6" fmla="*/ 1677611 h 3755091"/>
              <a:gd name="connsiteX7" fmla="*/ 2068748 w 2261896"/>
              <a:gd name="connsiteY7" fmla="*/ 1763272 h 3755091"/>
              <a:gd name="connsiteX8" fmla="*/ 1130948 w 2261896"/>
              <a:gd name="connsiteY8" fmla="*/ 2261896 h 3755091"/>
              <a:gd name="connsiteX9" fmla="*/ 0 w 2261896"/>
              <a:gd name="connsiteY9" fmla="*/ 1130948 h 3755091"/>
              <a:gd name="connsiteX10" fmla="*/ 1130948 w 2261896"/>
              <a:gd name="connsiteY10" fmla="*/ 0 h 3755091"/>
              <a:gd name="connsiteX11" fmla="*/ 2261896 w 2261896"/>
              <a:gd name="connsiteY11" fmla="*/ 1130948 h 3755091"/>
              <a:gd name="connsiteX0" fmla="*/ 2261896 w 2261896"/>
              <a:gd name="connsiteY0" fmla="*/ 1130948 h 3838256"/>
              <a:gd name="connsiteX1" fmla="*/ 2260837 w 2261896"/>
              <a:gd name="connsiteY1" fmla="*/ 1151912 h 3838256"/>
              <a:gd name="connsiteX2" fmla="*/ 2261896 w 2261896"/>
              <a:gd name="connsiteY2" fmla="*/ 1154467 h 3838256"/>
              <a:gd name="connsiteX3" fmla="*/ 2261896 w 2261896"/>
              <a:gd name="connsiteY3" fmla="*/ 3568245 h 3838256"/>
              <a:gd name="connsiteX4" fmla="*/ 2120788 w 2261896"/>
              <a:gd name="connsiteY4" fmla="*/ 3568245 h 3838256"/>
              <a:gd name="connsiteX5" fmla="*/ 2120788 w 2261896"/>
              <a:gd name="connsiteY5" fmla="*/ 1677611 h 3838256"/>
              <a:gd name="connsiteX6" fmla="*/ 2068748 w 2261896"/>
              <a:gd name="connsiteY6" fmla="*/ 1763272 h 3838256"/>
              <a:gd name="connsiteX7" fmla="*/ 1130948 w 2261896"/>
              <a:gd name="connsiteY7" fmla="*/ 2261896 h 3838256"/>
              <a:gd name="connsiteX8" fmla="*/ 0 w 2261896"/>
              <a:gd name="connsiteY8" fmla="*/ 1130948 h 3838256"/>
              <a:gd name="connsiteX9" fmla="*/ 1130948 w 2261896"/>
              <a:gd name="connsiteY9" fmla="*/ 0 h 3838256"/>
              <a:gd name="connsiteX10" fmla="*/ 2261896 w 2261896"/>
              <a:gd name="connsiteY10" fmla="*/ 1130948 h 3838256"/>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56824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35309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377001"/>
              <a:gd name="connsiteX1" fmla="*/ 2260837 w 2261896"/>
              <a:gd name="connsiteY1" fmla="*/ 1151912 h 3377001"/>
              <a:gd name="connsiteX2" fmla="*/ 2261896 w 2261896"/>
              <a:gd name="connsiteY2" fmla="*/ 1154467 h 3377001"/>
              <a:gd name="connsiteX3" fmla="*/ 2255920 w 2261896"/>
              <a:gd name="connsiteY3" fmla="*/ 3377001 h 3377001"/>
              <a:gd name="connsiteX4" fmla="*/ 2120788 w 2261896"/>
              <a:gd name="connsiteY4" fmla="*/ 3353095 h 3377001"/>
              <a:gd name="connsiteX5" fmla="*/ 2120788 w 2261896"/>
              <a:gd name="connsiteY5" fmla="*/ 1677611 h 3377001"/>
              <a:gd name="connsiteX6" fmla="*/ 2068748 w 2261896"/>
              <a:gd name="connsiteY6" fmla="*/ 1763272 h 3377001"/>
              <a:gd name="connsiteX7" fmla="*/ 1130948 w 2261896"/>
              <a:gd name="connsiteY7" fmla="*/ 2261896 h 3377001"/>
              <a:gd name="connsiteX8" fmla="*/ 0 w 2261896"/>
              <a:gd name="connsiteY8" fmla="*/ 1130948 h 3377001"/>
              <a:gd name="connsiteX9" fmla="*/ 1130948 w 2261896"/>
              <a:gd name="connsiteY9" fmla="*/ 0 h 3377001"/>
              <a:gd name="connsiteX10" fmla="*/ 2261896 w 2261896"/>
              <a:gd name="connsiteY10" fmla="*/ 1130948 h 337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896" h="3377001">
                <a:moveTo>
                  <a:pt x="2261896" y="1130948"/>
                </a:moveTo>
                <a:lnTo>
                  <a:pt x="2260837" y="1151912"/>
                </a:lnTo>
                <a:lnTo>
                  <a:pt x="2261896" y="1154467"/>
                </a:lnTo>
                <a:lnTo>
                  <a:pt x="2255920" y="3377001"/>
                </a:lnTo>
                <a:lnTo>
                  <a:pt x="2120788" y="3353095"/>
                </a:lnTo>
                <a:lnTo>
                  <a:pt x="2120788" y="1677611"/>
                </a:lnTo>
                <a:lnTo>
                  <a:pt x="2068748" y="1763272"/>
                </a:lnTo>
                <a:cubicBezTo>
                  <a:pt x="1865508" y="2064106"/>
                  <a:pt x="1521326" y="2261896"/>
                  <a:pt x="1130948" y="2261896"/>
                </a:cubicBezTo>
                <a:cubicBezTo>
                  <a:pt x="506343" y="2261896"/>
                  <a:pt x="0" y="1755553"/>
                  <a:pt x="0" y="1130948"/>
                </a:cubicBezTo>
                <a:cubicBezTo>
                  <a:pt x="0" y="506343"/>
                  <a:pt x="506343" y="0"/>
                  <a:pt x="1130948" y="0"/>
                </a:cubicBezTo>
                <a:cubicBezTo>
                  <a:pt x="1755553" y="0"/>
                  <a:pt x="2261896" y="506343"/>
                  <a:pt x="2261896" y="1130948"/>
                </a:cubicBezTo>
                <a:close/>
              </a:path>
            </a:pathLst>
          </a:custGeom>
          <a:solidFill>
            <a:schemeClr val="accent3">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5" name="Freeform 24">
            <a:extLst>
              <a:ext uri="{FF2B5EF4-FFF2-40B4-BE49-F238E27FC236}">
                <a16:creationId xmlns:a16="http://schemas.microsoft.com/office/drawing/2014/main" id="{F2412369-F862-9423-D8C5-C2891C490048}"/>
              </a:ext>
            </a:extLst>
          </p:cNvPr>
          <p:cNvSpPr/>
          <p:nvPr/>
        </p:nvSpPr>
        <p:spPr>
          <a:xfrm rot="5400000">
            <a:off x="6118193" y="2790123"/>
            <a:ext cx="2272761" cy="3298785"/>
          </a:xfrm>
          <a:custGeom>
            <a:avLst/>
            <a:gdLst>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88123 w 2007456"/>
              <a:gd name="connsiteY5" fmla="*/ 3074515 h 3074515"/>
              <a:gd name="connsiteX6" fmla="*/ 1864776 w 2007456"/>
              <a:gd name="connsiteY6" fmla="*/ 3051168 h 3074515"/>
              <a:gd name="connsiteX7" fmla="*/ 1864776 w 2007456"/>
              <a:gd name="connsiteY7" fmla="*/ 1517613 h 3074515"/>
              <a:gd name="connsiteX8" fmla="*/ 1836035 w 2007456"/>
              <a:gd name="connsiteY8" fmla="*/ 1564922 h 3074515"/>
              <a:gd name="connsiteX9" fmla="*/ 1003728 w 2007456"/>
              <a:gd name="connsiteY9" fmla="*/ 2007456 h 3074515"/>
              <a:gd name="connsiteX10" fmla="*/ 0 w 2007456"/>
              <a:gd name="connsiteY10" fmla="*/ 1003728 h 3074515"/>
              <a:gd name="connsiteX11" fmla="*/ 1003728 w 2007456"/>
              <a:gd name="connsiteY11" fmla="*/ 0 h 3074515"/>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64776 w 2007456"/>
              <a:gd name="connsiteY5" fmla="*/ 3051168 h 3074515"/>
              <a:gd name="connsiteX6" fmla="*/ 1864776 w 2007456"/>
              <a:gd name="connsiteY6" fmla="*/ 1517613 h 3074515"/>
              <a:gd name="connsiteX7" fmla="*/ 1836035 w 2007456"/>
              <a:gd name="connsiteY7" fmla="*/ 1564922 h 3074515"/>
              <a:gd name="connsiteX8" fmla="*/ 1003728 w 2007456"/>
              <a:gd name="connsiteY8" fmla="*/ 2007456 h 3074515"/>
              <a:gd name="connsiteX9" fmla="*/ 0 w 2007456"/>
              <a:gd name="connsiteY9" fmla="*/ 1003728 h 3074515"/>
              <a:gd name="connsiteX10" fmla="*/ 1003728 w 2007456"/>
              <a:gd name="connsiteY10" fmla="*/ 0 h 3074515"/>
              <a:gd name="connsiteX0" fmla="*/ 1003728 w 2007456"/>
              <a:gd name="connsiteY0" fmla="*/ 0 h 3272702"/>
              <a:gd name="connsiteX1" fmla="*/ 2007456 w 2007456"/>
              <a:gd name="connsiteY1" fmla="*/ 1003728 h 3272702"/>
              <a:gd name="connsiteX2" fmla="*/ 2004857 w 2007456"/>
              <a:gd name="connsiteY2" fmla="*/ 1055198 h 3272702"/>
              <a:gd name="connsiteX3" fmla="*/ 2004857 w 2007456"/>
              <a:gd name="connsiteY3" fmla="*/ 3051168 h 3272702"/>
              <a:gd name="connsiteX4" fmla="*/ 1864776 w 2007456"/>
              <a:gd name="connsiteY4" fmla="*/ 3051168 h 3272702"/>
              <a:gd name="connsiteX5" fmla="*/ 1864776 w 2007456"/>
              <a:gd name="connsiteY5" fmla="*/ 1517613 h 3272702"/>
              <a:gd name="connsiteX6" fmla="*/ 1836035 w 2007456"/>
              <a:gd name="connsiteY6" fmla="*/ 1564922 h 3272702"/>
              <a:gd name="connsiteX7" fmla="*/ 1003728 w 2007456"/>
              <a:gd name="connsiteY7" fmla="*/ 2007456 h 3272702"/>
              <a:gd name="connsiteX8" fmla="*/ 0 w 2007456"/>
              <a:gd name="connsiteY8" fmla="*/ 1003728 h 3272702"/>
              <a:gd name="connsiteX9" fmla="*/ 1003728 w 2007456"/>
              <a:gd name="connsiteY9" fmla="*/ 0 h 3272702"/>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64776 w 2007456"/>
              <a:gd name="connsiteY4" fmla="*/ 3051168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58800 w 2007456"/>
              <a:gd name="connsiteY4" fmla="*/ 2865897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2913710"/>
              <a:gd name="connsiteX1" fmla="*/ 2007456 w 2007456"/>
              <a:gd name="connsiteY1" fmla="*/ 1003728 h 2913710"/>
              <a:gd name="connsiteX2" fmla="*/ 2004857 w 2007456"/>
              <a:gd name="connsiteY2" fmla="*/ 1055198 h 2913710"/>
              <a:gd name="connsiteX3" fmla="*/ 2004857 w 2007456"/>
              <a:gd name="connsiteY3" fmla="*/ 2913710 h 2913710"/>
              <a:gd name="connsiteX4" fmla="*/ 1858800 w 2007456"/>
              <a:gd name="connsiteY4" fmla="*/ 2865897 h 2913710"/>
              <a:gd name="connsiteX5" fmla="*/ 1864776 w 2007456"/>
              <a:gd name="connsiteY5" fmla="*/ 1517613 h 2913710"/>
              <a:gd name="connsiteX6" fmla="*/ 1836035 w 2007456"/>
              <a:gd name="connsiteY6" fmla="*/ 1564922 h 2913710"/>
              <a:gd name="connsiteX7" fmla="*/ 1003728 w 2007456"/>
              <a:gd name="connsiteY7" fmla="*/ 2007456 h 2913710"/>
              <a:gd name="connsiteX8" fmla="*/ 0 w 2007456"/>
              <a:gd name="connsiteY8" fmla="*/ 1003728 h 2913710"/>
              <a:gd name="connsiteX9" fmla="*/ 1003728 w 2007456"/>
              <a:gd name="connsiteY9" fmla="*/ 0 h 291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7456" h="2913710">
                <a:moveTo>
                  <a:pt x="1003728" y="0"/>
                </a:moveTo>
                <a:cubicBezTo>
                  <a:pt x="1558072" y="0"/>
                  <a:pt x="2007456" y="449384"/>
                  <a:pt x="2007456" y="1003728"/>
                </a:cubicBezTo>
                <a:lnTo>
                  <a:pt x="2004857" y="1055198"/>
                </a:lnTo>
                <a:lnTo>
                  <a:pt x="2004857" y="2913710"/>
                </a:lnTo>
                <a:lnTo>
                  <a:pt x="1858800" y="2865897"/>
                </a:lnTo>
                <a:lnTo>
                  <a:pt x="1864776" y="1517613"/>
                </a:lnTo>
                <a:lnTo>
                  <a:pt x="1836035" y="1564922"/>
                </a:lnTo>
                <a:cubicBezTo>
                  <a:pt x="1655658" y="1831915"/>
                  <a:pt x="1350193" y="2007456"/>
                  <a:pt x="1003728" y="2007456"/>
                </a:cubicBezTo>
                <a:cubicBezTo>
                  <a:pt x="449384" y="2007456"/>
                  <a:pt x="0" y="1558072"/>
                  <a:pt x="0" y="1003728"/>
                </a:cubicBezTo>
                <a:cubicBezTo>
                  <a:pt x="0" y="449384"/>
                  <a:pt x="449384" y="0"/>
                  <a:pt x="1003728" y="0"/>
                </a:cubicBezTo>
                <a:close/>
              </a:path>
            </a:pathLst>
          </a:custGeom>
          <a:solidFill>
            <a:schemeClr val="accent3">
              <a:lumMod val="50000"/>
              <a:alpha val="3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9" name="Right Arrow 28">
            <a:extLst>
              <a:ext uri="{FF2B5EF4-FFF2-40B4-BE49-F238E27FC236}">
                <a16:creationId xmlns:a16="http://schemas.microsoft.com/office/drawing/2014/main" id="{C2EB7374-F1B6-6E79-E81A-401EF9E107B2}"/>
              </a:ext>
            </a:extLst>
          </p:cNvPr>
          <p:cNvSpPr/>
          <p:nvPr/>
        </p:nvSpPr>
        <p:spPr>
          <a:xfrm>
            <a:off x="17278" y="-37537"/>
            <a:ext cx="16809912" cy="9037076"/>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dirty="0"/>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9">
            <a:extLst>
              <a:ext uri="{28A0092B-C50C-407E-A947-70E740481C1C}">
                <a14:useLocalDpi xmlns:a14="http://schemas.microsoft.com/office/drawing/2010/main" val="0"/>
              </a:ext>
            </a:extLst>
          </a:blip>
          <a:srcRect l="9091" t="15361" b="5942"/>
          <a:stretch/>
        </p:blipFill>
        <p:spPr>
          <a:xfrm>
            <a:off x="8403011" y="-37537"/>
            <a:ext cx="7645535" cy="918814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4448" y="-2372"/>
            <a:ext cx="833144" cy="6405381"/>
            <a:chOff x="-2169520" y="-7126"/>
            <a:chExt cx="846462" cy="6507771"/>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2968310"/>
              <a:ext cx="6355110" cy="709560"/>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Gartner – Strategic Technology Trends</a:t>
              </a:r>
            </a:p>
          </p:txBody>
        </p:sp>
      </p:grpSp>
      <p:sp>
        <p:nvSpPr>
          <p:cNvPr id="61" name="Title 12">
            <a:extLst>
              <a:ext uri="{FF2B5EF4-FFF2-40B4-BE49-F238E27FC236}">
                <a16:creationId xmlns:a16="http://schemas.microsoft.com/office/drawing/2014/main" id="{A81D85AF-DEE8-358F-43F4-5D34FD923B3D}"/>
              </a:ext>
              <a:ext uri="{C183D7F6-B498-43B3-948B-1728B52AA6E4}">
                <adec:decorative xmlns:adec="http://schemas.microsoft.com/office/drawing/2017/decorative" val="1"/>
              </a:ext>
            </a:extLst>
          </p:cNvPr>
          <p:cNvSpPr txBox="1">
            <a:spLocks/>
          </p:cNvSpPr>
          <p:nvPr/>
        </p:nvSpPr>
        <p:spPr>
          <a:xfrm>
            <a:off x="2047708" y="2986118"/>
            <a:ext cx="5766325" cy="2215991"/>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a:defRPr/>
            </a:pPr>
            <a:r>
              <a:rPr lang="en-US" sz="2400" dirty="0">
                <a:solidFill>
                  <a:schemeClr val="bg1"/>
                </a:solidFill>
              </a:rPr>
              <a:t>The discipline of building and operating self-service internal platforms — each platform is a layer, created and maintained by a dedicated product team, designed to support the needs of its users by interfacing with tools and processes</a:t>
            </a:r>
            <a:endParaRPr lang="en-NZ" sz="2400" dirty="0">
              <a:solidFill>
                <a:schemeClr val="bg1"/>
              </a:solidFill>
              <a:latin typeface="Segoe UI Semibold"/>
            </a:endParaRPr>
          </a:p>
        </p:txBody>
      </p:sp>
      <p:grpSp>
        <p:nvGrpSpPr>
          <p:cNvPr id="10" name="Google Shape;434;p21">
            <a:extLst>
              <a:ext uri="{FF2B5EF4-FFF2-40B4-BE49-F238E27FC236}">
                <a16:creationId xmlns:a16="http://schemas.microsoft.com/office/drawing/2014/main" id="{FB3C9FE2-9CE0-318F-36E7-8EF9B916E9B4}"/>
              </a:ext>
            </a:extLst>
          </p:cNvPr>
          <p:cNvGrpSpPr>
            <a:grpSpLocks/>
          </p:cNvGrpSpPr>
          <p:nvPr/>
        </p:nvGrpSpPr>
        <p:grpSpPr bwMode="auto">
          <a:xfrm>
            <a:off x="9180059" y="1715929"/>
            <a:ext cx="6575377" cy="4998337"/>
            <a:chOff x="4800600" y="3789363"/>
            <a:chExt cx="2495550" cy="2280627"/>
          </a:xfrm>
        </p:grpSpPr>
        <p:sp>
          <p:nvSpPr>
            <p:cNvPr id="11" name="Google Shape;435;p21">
              <a:extLst>
                <a:ext uri="{FF2B5EF4-FFF2-40B4-BE49-F238E27FC236}">
                  <a16:creationId xmlns:a16="http://schemas.microsoft.com/office/drawing/2014/main" id="{A11938FD-7BBF-9201-55BE-D6509AE83746}"/>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6;p21">
              <a:extLst>
                <a:ext uri="{FF2B5EF4-FFF2-40B4-BE49-F238E27FC236}">
                  <a16:creationId xmlns:a16="http://schemas.microsoft.com/office/drawing/2014/main" id="{64F3CEED-533E-F2EE-4691-D3A5DFAF0A54}"/>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7;p21">
              <a:extLst>
                <a:ext uri="{FF2B5EF4-FFF2-40B4-BE49-F238E27FC236}">
                  <a16:creationId xmlns:a16="http://schemas.microsoft.com/office/drawing/2014/main" id="{B79154F0-4041-4814-3721-750897D4B22C}"/>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8;p21">
              <a:extLst>
                <a:ext uri="{FF2B5EF4-FFF2-40B4-BE49-F238E27FC236}">
                  <a16:creationId xmlns:a16="http://schemas.microsoft.com/office/drawing/2014/main" id="{067FFBE8-C271-BDA6-06C7-9CFF7419801E}"/>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5" name="Google Shape;439;p21">
              <a:extLst>
                <a:ext uri="{FF2B5EF4-FFF2-40B4-BE49-F238E27FC236}">
                  <a16:creationId xmlns:a16="http://schemas.microsoft.com/office/drawing/2014/main" id="{D4BD6A72-F97F-3604-08D7-EE9075E76EF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8" name="TextBox 17">
            <a:extLst>
              <a:ext uri="{FF2B5EF4-FFF2-40B4-BE49-F238E27FC236}">
                <a16:creationId xmlns:a16="http://schemas.microsoft.com/office/drawing/2014/main" id="{6BDDD3AA-B154-4ACF-CCF0-D4472C72F87C}"/>
              </a:ext>
            </a:extLst>
          </p:cNvPr>
          <p:cNvSpPr txBox="1"/>
          <p:nvPr/>
        </p:nvSpPr>
        <p:spPr>
          <a:xfrm>
            <a:off x="10824320" y="2733700"/>
            <a:ext cx="4142252" cy="1961691"/>
          </a:xfrm>
          <a:prstGeom prst="rect">
            <a:avLst/>
          </a:prstGeom>
          <a:noFill/>
        </p:spPr>
        <p:txBody>
          <a:bodyPr wrap="square">
            <a:spAutoFit/>
          </a:bodyPr>
          <a:lstStyle/>
          <a:p>
            <a:pPr algn="ctr"/>
            <a:r>
              <a:rPr lang="en-US" sz="4049" b="1" dirty="0">
                <a:solidFill>
                  <a:schemeClr val="bg1"/>
                </a:solidFill>
                <a:latin typeface="Tahoma" panose="020B0604030504040204" pitchFamily="34" charset="0"/>
                <a:ea typeface="Tahoma" panose="020B0604030504040204" pitchFamily="34" charset="0"/>
                <a:cs typeface="Tahoma" panose="020B0604030504040204" pitchFamily="34" charset="0"/>
              </a:rPr>
              <a:t>So, what is Platform Engineering?</a:t>
            </a:r>
          </a:p>
        </p:txBody>
      </p:sp>
    </p:spTree>
    <p:extLst>
      <p:ext uri="{BB962C8B-B14F-4D97-AF65-F5344CB8AC3E}">
        <p14:creationId xmlns:p14="http://schemas.microsoft.com/office/powerpoint/2010/main" val="15024390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33997" y="-3294"/>
            <a:ext cx="16381685" cy="9088106"/>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602607" y="-85275"/>
            <a:ext cx="7657589" cy="917008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6" name="Google Shape;434;p21">
            <a:extLst>
              <a:ext uri="{FF2B5EF4-FFF2-40B4-BE49-F238E27FC236}">
                <a16:creationId xmlns:a16="http://schemas.microsoft.com/office/drawing/2014/main" id="{E7C54E04-99B0-098E-361C-BA3DFA4DB5FA}"/>
              </a:ext>
            </a:extLst>
          </p:cNvPr>
          <p:cNvGrpSpPr>
            <a:grpSpLocks/>
          </p:cNvGrpSpPr>
          <p:nvPr/>
        </p:nvGrpSpPr>
        <p:grpSpPr bwMode="auto">
          <a:xfrm>
            <a:off x="3545144" y="471533"/>
            <a:ext cx="13819845" cy="9079286"/>
            <a:chOff x="4800600" y="3789363"/>
            <a:chExt cx="2495550" cy="2280627"/>
          </a:xfrm>
        </p:grpSpPr>
        <p:sp>
          <p:nvSpPr>
            <p:cNvPr id="7" name="Google Shape;435;p21">
              <a:extLst>
                <a:ext uri="{FF2B5EF4-FFF2-40B4-BE49-F238E27FC236}">
                  <a16:creationId xmlns:a16="http://schemas.microsoft.com/office/drawing/2014/main" id="{E157A403-BFAB-C988-C10D-86646BB9BF9F}"/>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8" name="Google Shape;436;p21">
              <a:extLst>
                <a:ext uri="{FF2B5EF4-FFF2-40B4-BE49-F238E27FC236}">
                  <a16:creationId xmlns:a16="http://schemas.microsoft.com/office/drawing/2014/main" id="{7E4731AE-152A-C324-81D5-B5216AE3828F}"/>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7;p21">
              <a:extLst>
                <a:ext uri="{FF2B5EF4-FFF2-40B4-BE49-F238E27FC236}">
                  <a16:creationId xmlns:a16="http://schemas.microsoft.com/office/drawing/2014/main" id="{D1CCB64A-7534-B7AE-A7C3-8A6D1B727C39}"/>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8;p21">
              <a:extLst>
                <a:ext uri="{FF2B5EF4-FFF2-40B4-BE49-F238E27FC236}">
                  <a16:creationId xmlns:a16="http://schemas.microsoft.com/office/drawing/2014/main" id="{9E8EB54F-6962-42EB-3BED-DFA1D4D35CB7}"/>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9;p21">
              <a:extLst>
                <a:ext uri="{FF2B5EF4-FFF2-40B4-BE49-F238E27FC236}">
                  <a16:creationId xmlns:a16="http://schemas.microsoft.com/office/drawing/2014/main" id="{F3835156-0716-FC78-429F-953E0586FC1E}"/>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grpSp>
        <p:nvGrpSpPr>
          <p:cNvPr id="4" name="Group 3">
            <a:extLst>
              <a:ext uri="{FF2B5EF4-FFF2-40B4-BE49-F238E27FC236}">
                <a16:creationId xmlns:a16="http://schemas.microsoft.com/office/drawing/2014/main" id="{C3B6F5A9-F7E1-7ED0-E619-B872340C4D9F}"/>
              </a:ext>
            </a:extLst>
          </p:cNvPr>
          <p:cNvGrpSpPr/>
          <p:nvPr/>
        </p:nvGrpSpPr>
        <p:grpSpPr>
          <a:xfrm>
            <a:off x="-33996" y="0"/>
            <a:ext cx="833144" cy="6405383"/>
            <a:chOff x="-2169520" y="-7126"/>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Platform Engineering</a:t>
              </a:r>
            </a:p>
          </p:txBody>
        </p:sp>
      </p:grpSp>
      <p:pic>
        <p:nvPicPr>
          <p:cNvPr id="2" name="Picture 1">
            <a:extLst>
              <a:ext uri="{FF2B5EF4-FFF2-40B4-BE49-F238E27FC236}">
                <a16:creationId xmlns:a16="http://schemas.microsoft.com/office/drawing/2014/main" id="{217283D1-2F08-3F21-64F4-D9D7DB66AF00}"/>
              </a:ext>
            </a:extLst>
          </p:cNvPr>
          <p:cNvPicPr>
            <a:picLocks noChangeAspect="1"/>
          </p:cNvPicPr>
          <p:nvPr/>
        </p:nvPicPr>
        <p:blipFill>
          <a:blip r:embed="rId4"/>
          <a:stretch>
            <a:fillRect/>
          </a:stretch>
        </p:blipFill>
        <p:spPr>
          <a:xfrm>
            <a:off x="1106668" y="1409342"/>
            <a:ext cx="7513585" cy="6257773"/>
          </a:xfrm>
          <a:prstGeom prst="rect">
            <a:avLst/>
          </a:prstGeom>
        </p:spPr>
      </p:pic>
      <p:sp>
        <p:nvSpPr>
          <p:cNvPr id="5" name="Title 12">
            <a:extLst>
              <a:ext uri="{FF2B5EF4-FFF2-40B4-BE49-F238E27FC236}">
                <a16:creationId xmlns:a16="http://schemas.microsoft.com/office/drawing/2014/main" id="{7812963A-EECB-79F2-203A-35C7EDAF63B6}"/>
              </a:ext>
              <a:ext uri="{C183D7F6-B498-43B3-948B-1728B52AA6E4}">
                <adec:decorative xmlns:adec="http://schemas.microsoft.com/office/drawing/2017/decorative" val="1"/>
              </a:ext>
            </a:extLst>
          </p:cNvPr>
          <p:cNvSpPr txBox="1">
            <a:spLocks/>
          </p:cNvSpPr>
          <p:nvPr/>
        </p:nvSpPr>
        <p:spPr>
          <a:xfrm>
            <a:off x="9201586" y="1661843"/>
            <a:ext cx="6477277" cy="5170646"/>
          </a:xfrm>
          <a:prstGeom prst="rect">
            <a:avLst/>
          </a:prstGeom>
        </p:spPr>
        <p:txBody>
          <a:bodyPr vert="horz" wrap="square" lIns="0" tIns="0" rIns="0" bIns="0" rtlCol="0" anchor="b">
            <a:spAutoFit/>
          </a:bodyPr>
          <a:lstStyle>
            <a:lvl1pPr algn="ctr" defTabSz="932742" rtl="0" eaLnBrk="1" latinLnBrk="0" hangingPunct="1">
              <a:lnSpc>
                <a:spcPct val="100000"/>
              </a:lnSpc>
              <a:spcBef>
                <a:spcPct val="0"/>
              </a:spcBef>
              <a:buNone/>
              <a:defRPr lang="en-US" sz="3200" b="0" kern="1200" cap="none" spc="-50" baseline="0">
                <a:ln w="3175">
                  <a:noFill/>
                </a:ln>
                <a:gradFill>
                  <a:gsLst>
                    <a:gs pos="1250">
                      <a:schemeClr val="tx1"/>
                    </a:gs>
                    <a:gs pos="100000">
                      <a:schemeClr val="tx1"/>
                    </a:gs>
                  </a:gsLst>
                  <a:lin ang="5400000" scaled="0"/>
                </a:gradFill>
                <a:effectLst/>
                <a:latin typeface="+mj-lt"/>
                <a:ea typeface="+mn-ea"/>
                <a:cs typeface="Segoe UI" pitchFamily="34" charset="0"/>
              </a:defRPr>
            </a:lvl1pPr>
          </a:lstStyle>
          <a:p>
            <a:pPr marL="342866" indent="-342866">
              <a:buFont typeface="Arial" panose="020B0604020202020204" pitchFamily="34" charset="0"/>
              <a:buChar char="•"/>
              <a:defRPr/>
            </a:pPr>
            <a:r>
              <a:rPr lang="en-US" sz="2400" dirty="0">
                <a:solidFill>
                  <a:schemeClr val="bg1"/>
                </a:solidFill>
              </a:rPr>
              <a:t>This practice optimizes the developer experience and accelerates delivery of business value</a:t>
            </a:r>
          </a:p>
          <a:p>
            <a:pPr marL="342866" indent="-342866">
              <a:buFont typeface="Arial" panose="020B0604020202020204" pitchFamily="34" charset="0"/>
              <a:buChar char="•"/>
              <a:defRPr/>
            </a:pPr>
            <a:endParaRPr lang="en-US" sz="2400" dirty="0">
              <a:solidFill>
                <a:schemeClr val="bg1"/>
              </a:solidFill>
            </a:endParaRPr>
          </a:p>
          <a:p>
            <a:pPr marL="342866" indent="-342866">
              <a:buFont typeface="Arial" panose="020B0604020202020204" pitchFamily="34" charset="0"/>
              <a:buChar char="•"/>
              <a:defRPr/>
            </a:pPr>
            <a:r>
              <a:rPr lang="en-US" sz="2400" dirty="0">
                <a:solidFill>
                  <a:schemeClr val="bg1"/>
                </a:solidFill>
              </a:rPr>
              <a:t>It reduces cognitive load through improvement of the developer experience and productivity</a:t>
            </a:r>
          </a:p>
          <a:p>
            <a:pPr marL="342866" indent="-342866">
              <a:buFont typeface="Arial" panose="020B0604020202020204" pitchFamily="34" charset="0"/>
              <a:buChar char="•"/>
              <a:defRPr/>
            </a:pPr>
            <a:endParaRPr lang="en-US" sz="2400" dirty="0">
              <a:solidFill>
                <a:schemeClr val="bg1"/>
              </a:solidFill>
            </a:endParaRPr>
          </a:p>
          <a:p>
            <a:pPr marL="342866" indent="-342866">
              <a:buFont typeface="Arial" panose="020B0604020202020204" pitchFamily="34" charset="0"/>
              <a:buChar char="•"/>
              <a:defRPr/>
            </a:pPr>
            <a:r>
              <a:rPr lang="en-US" sz="2400" dirty="0">
                <a:solidFill>
                  <a:schemeClr val="bg1"/>
                </a:solidFill>
              </a:rPr>
              <a:t>Developers’ abilities to independently run, manage and develop their applications is improved, while ensuring reliability and security.</a:t>
            </a:r>
          </a:p>
          <a:p>
            <a:pPr marL="342866" indent="-342866">
              <a:buFont typeface="Arial" panose="020B0604020202020204" pitchFamily="34" charset="0"/>
              <a:buChar char="•"/>
              <a:defRPr/>
            </a:pPr>
            <a:endParaRPr lang="en-US" sz="2400" dirty="0">
              <a:solidFill>
                <a:schemeClr val="bg1"/>
              </a:solidFill>
            </a:endParaRPr>
          </a:p>
          <a:p>
            <a:pPr marL="342866" indent="-342866">
              <a:buFont typeface="Arial" panose="020B0604020202020204" pitchFamily="34" charset="0"/>
              <a:buChar char="•"/>
              <a:defRPr/>
            </a:pPr>
            <a:r>
              <a:rPr lang="en-US" sz="2400" dirty="0">
                <a:solidFill>
                  <a:schemeClr val="bg1"/>
                </a:solidFill>
              </a:rPr>
              <a:t> Key talent retention is also improved. </a:t>
            </a:r>
            <a:endParaRPr lang="en-NZ" sz="2400" dirty="0">
              <a:solidFill>
                <a:schemeClr val="bg1"/>
              </a:solidFill>
              <a:latin typeface="Segoe UI Semibold"/>
            </a:endParaRPr>
          </a:p>
        </p:txBody>
      </p:sp>
      <p:sp>
        <p:nvSpPr>
          <p:cNvPr id="13" name="TextBox 12">
            <a:extLst>
              <a:ext uri="{FF2B5EF4-FFF2-40B4-BE49-F238E27FC236}">
                <a16:creationId xmlns:a16="http://schemas.microsoft.com/office/drawing/2014/main" id="{59A3593C-C048-B74E-7CC9-1360305DC6F6}"/>
              </a:ext>
            </a:extLst>
          </p:cNvPr>
          <p:cNvSpPr txBox="1"/>
          <p:nvPr/>
        </p:nvSpPr>
        <p:spPr>
          <a:xfrm>
            <a:off x="1983103" y="7251617"/>
            <a:ext cx="5832560" cy="415498"/>
          </a:xfrm>
          <a:prstGeom prst="rect">
            <a:avLst/>
          </a:prstGeom>
          <a:noFill/>
        </p:spPr>
        <p:txBody>
          <a:bodyPr wrap="square">
            <a:spAutoFit/>
          </a:bodyPr>
          <a:lstStyle/>
          <a:p>
            <a:r>
              <a:rPr lang="en-US" sz="1050" dirty="0"/>
              <a:t>By 2026, 80% of software engineering organizations will establish platform teams as internal providers of reusable services, components and tools for application delivery.</a:t>
            </a:r>
            <a:endParaRPr lang="en-NZ" sz="1050" dirty="0"/>
          </a:p>
        </p:txBody>
      </p:sp>
    </p:spTree>
    <p:extLst>
      <p:ext uri="{BB962C8B-B14F-4D97-AF65-F5344CB8AC3E}">
        <p14:creationId xmlns:p14="http://schemas.microsoft.com/office/powerpoint/2010/main" val="137101046"/>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General Slide Layouts">
  <a:themeElements>
    <a:clrScheme name="Theta Scheme">
      <a:dk1>
        <a:sysClr val="windowText" lastClr="000000"/>
      </a:dk1>
      <a:lt1>
        <a:sysClr val="window" lastClr="FFFFFF"/>
      </a:lt1>
      <a:dk2>
        <a:srgbClr val="DE2F40"/>
      </a:dk2>
      <a:lt2>
        <a:srgbClr val="F2F2F2"/>
      </a:lt2>
      <a:accent1>
        <a:srgbClr val="333333"/>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ta Template(2020).potx" id="{68EB4D70-E72D-4DF3-AA53-9B2D6CE1A11D}" vid="{C15802B6-1701-4909-B78C-F16BDDAC31FD}"/>
    </a:ext>
  </a:extLst>
</a:theme>
</file>

<file path=ppt/theme/theme4.xml><?xml version="1.0" encoding="utf-8"?>
<a:theme xmlns:a="http://schemas.openxmlformats.org/drawingml/2006/main" name="1_GENESIS">
  <a:themeElements>
    <a:clrScheme name="Genesis Colours">
      <a:dk1>
        <a:srgbClr val="464958"/>
      </a:dk1>
      <a:lt1>
        <a:sysClr val="window" lastClr="FFFFFF"/>
      </a:lt1>
      <a:dk2>
        <a:srgbClr val="F58025"/>
      </a:dk2>
      <a:lt2>
        <a:srgbClr val="757783"/>
      </a:lt2>
      <a:accent1>
        <a:srgbClr val="F26526"/>
      </a:accent1>
      <a:accent2>
        <a:srgbClr val="A3A4AC"/>
      </a:accent2>
      <a:accent3>
        <a:srgbClr val="FFCD00"/>
      </a:accent3>
      <a:accent4>
        <a:srgbClr val="C7C8CD"/>
      </a:accent4>
      <a:accent5>
        <a:srgbClr val="DADBDE"/>
      </a:accent5>
      <a:accent6>
        <a:srgbClr val="E4E4E6"/>
      </a:accent6>
      <a:hlink>
        <a:srgbClr val="F7F7F7"/>
      </a:hlink>
      <a:folHlink>
        <a:srgbClr val="F7F7F7"/>
      </a:folHlink>
    </a:clrScheme>
    <a:fontScheme name="Genesis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is_ppt_template_16x9(widescreen)" id="{2FF83451-E1D0-4E3A-8CD8-8B664745ED6C}" vid="{F8A7ED0F-999A-44FE-AA28-37960F83328B}"/>
    </a:ext>
  </a:extLst>
</a:theme>
</file>

<file path=ppt/theme/theme5.xml><?xml version="1.0" encoding="utf-8"?>
<a:theme xmlns:a="http://schemas.openxmlformats.org/drawingml/2006/main" name="2_GENESIS">
  <a:themeElements>
    <a:clrScheme name="Genesis1">
      <a:dk1>
        <a:srgbClr val="464958"/>
      </a:dk1>
      <a:lt1>
        <a:sysClr val="window" lastClr="FFFFFF"/>
      </a:lt1>
      <a:dk2>
        <a:srgbClr val="F58025"/>
      </a:dk2>
      <a:lt2>
        <a:srgbClr val="757783"/>
      </a:lt2>
      <a:accent1>
        <a:srgbClr val="F26526"/>
      </a:accent1>
      <a:accent2>
        <a:srgbClr val="A3A4AC"/>
      </a:accent2>
      <a:accent3>
        <a:srgbClr val="FFCD00"/>
      </a:accent3>
      <a:accent4>
        <a:srgbClr val="C7C8CD"/>
      </a:accent4>
      <a:accent5>
        <a:srgbClr val="DADBDE"/>
      </a:accent5>
      <a:accent6>
        <a:srgbClr val="E4E4E6"/>
      </a:accent6>
      <a:hlink>
        <a:srgbClr val="F7F7F7"/>
      </a:hlink>
      <a:folHlink>
        <a:srgbClr val="F7F7F7"/>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is_ppt_template_16x9(widescreen)" id="{2FF83451-E1D0-4E3A-8CD8-8B664745ED6C}" vid="{C6DBCA38-C7E8-445D-86D2-B324D5415DA6}"/>
    </a:ext>
  </a:extLst>
</a:theme>
</file>

<file path=ppt/theme/theme6.xml><?xml version="1.0" encoding="utf-8"?>
<a:theme xmlns:a="http://schemas.openxmlformats.org/drawingml/2006/main" name="4_GENESIS">
  <a:themeElements>
    <a:clrScheme name="Genesis1">
      <a:dk1>
        <a:srgbClr val="464958"/>
      </a:dk1>
      <a:lt1>
        <a:sysClr val="window" lastClr="FFFFFF"/>
      </a:lt1>
      <a:dk2>
        <a:srgbClr val="F58025"/>
      </a:dk2>
      <a:lt2>
        <a:srgbClr val="757783"/>
      </a:lt2>
      <a:accent1>
        <a:srgbClr val="F26526"/>
      </a:accent1>
      <a:accent2>
        <a:srgbClr val="A3A4AC"/>
      </a:accent2>
      <a:accent3>
        <a:srgbClr val="FFCD00"/>
      </a:accent3>
      <a:accent4>
        <a:srgbClr val="C7C8CD"/>
      </a:accent4>
      <a:accent5>
        <a:srgbClr val="DADBDE"/>
      </a:accent5>
      <a:accent6>
        <a:srgbClr val="E4E4E6"/>
      </a:accent6>
      <a:hlink>
        <a:srgbClr val="F7F7F7"/>
      </a:hlink>
      <a:folHlink>
        <a:srgbClr val="F7F7F7"/>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is_ppt_template_16x9(widescreen)" id="{2FF83451-E1D0-4E3A-8CD8-8B664745ED6C}" vid="{01137478-6EA5-4E72-B659-EB0ACC97416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Facet</Template>
  <TotalTime>2940</TotalTime>
  <Words>1786</Words>
  <Application>Microsoft Office PowerPoint</Application>
  <PresentationFormat>Custom</PresentationFormat>
  <Paragraphs>277</Paragraphs>
  <Slides>37</Slides>
  <Notes>36</Notes>
  <HiddenSlides>0</HiddenSlides>
  <MMClips>0</MMClips>
  <ScaleCrop>false</ScaleCrop>
  <HeadingPairs>
    <vt:vector size="6" baseType="variant">
      <vt:variant>
        <vt:lpstr>Fonts Used</vt:lpstr>
      </vt:variant>
      <vt:variant>
        <vt:i4>20</vt:i4>
      </vt:variant>
      <vt:variant>
        <vt:lpstr>Theme</vt:lpstr>
      </vt:variant>
      <vt:variant>
        <vt:i4>6</vt:i4>
      </vt:variant>
      <vt:variant>
        <vt:lpstr>Slide Titles</vt:lpstr>
      </vt:variant>
      <vt:variant>
        <vt:i4>37</vt:i4>
      </vt:variant>
    </vt:vector>
  </HeadingPairs>
  <TitlesOfParts>
    <vt:vector size="63" baseType="lpstr">
      <vt:lpstr>-apple-system</vt:lpstr>
      <vt:lpstr>Arial</vt:lpstr>
      <vt:lpstr>Calibri</vt:lpstr>
      <vt:lpstr>Circular Std Bold</vt:lpstr>
      <vt:lpstr>Consolas</vt:lpstr>
      <vt:lpstr>Montserrat</vt:lpstr>
      <vt:lpstr>Montserrat SemiBold</vt:lpstr>
      <vt:lpstr>Proxima Nova Cond</vt:lpstr>
      <vt:lpstr>Proxima Nova ExCn</vt:lpstr>
      <vt:lpstr>Segoe UI</vt:lpstr>
      <vt:lpstr>Segoe UI Semibold</vt:lpstr>
      <vt:lpstr>SFMono-Regular</vt:lpstr>
      <vt:lpstr>Söhne</vt:lpstr>
      <vt:lpstr>Symbol</vt:lpstr>
      <vt:lpstr>Tahoma</vt:lpstr>
      <vt:lpstr>Times New Roman</vt:lpstr>
      <vt:lpstr>Trebuchet MS</vt:lpstr>
      <vt:lpstr>Verdana</vt:lpstr>
      <vt:lpstr>Wingdings</vt:lpstr>
      <vt:lpstr>Wingdings 3</vt:lpstr>
      <vt:lpstr>5_Black Template</vt:lpstr>
      <vt:lpstr>Facet</vt:lpstr>
      <vt:lpstr>General Slide Layouts</vt:lpstr>
      <vt:lpstr>1_GENESIS</vt:lpstr>
      <vt:lpstr>2_GENESIS</vt:lpstr>
      <vt:lpstr>4_GENESIS</vt:lpstr>
      <vt:lpstr>Your Sandbox isn’t a pathway to production, it’s a pathway to “CLICK, CLICK, OOPS”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 Applications of Azure</dc:title>
  <dc:creator>Luke Murray</dc:creator>
  <cp:keywords>Azure;Migration</cp:keywords>
  <cp:lastModifiedBy>Luke Murray</cp:lastModifiedBy>
  <cp:revision>83</cp:revision>
  <dcterms:created xsi:type="dcterms:W3CDTF">2022-04-26T22:49:53Z</dcterms:created>
  <dcterms:modified xsi:type="dcterms:W3CDTF">2023-11-22T07:19:49Z</dcterms:modified>
</cp:coreProperties>
</file>